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0" r:id="rId2"/>
    <p:sldId id="467" r:id="rId3"/>
    <p:sldId id="459" r:id="rId4"/>
    <p:sldId id="460" r:id="rId5"/>
    <p:sldId id="464" r:id="rId6"/>
    <p:sldId id="461" r:id="rId7"/>
    <p:sldId id="465" r:id="rId8"/>
    <p:sldId id="462" r:id="rId9"/>
    <p:sldId id="463" r:id="rId10"/>
    <p:sldId id="466" r:id="rId11"/>
    <p:sldId id="416" r:id="rId12"/>
    <p:sldId id="409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/>
    <p:restoredTop sz="94692"/>
  </p:normalViewPr>
  <p:slideViewPr>
    <p:cSldViewPr>
      <p:cViewPr varScale="1">
        <p:scale>
          <a:sx n="126" d="100"/>
          <a:sy n="126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0D07DF-3460-4823-8186-DEB3062557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754D3-FA9D-4D84-99D9-868C096269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8D8B567-11E5-49AA-82B2-29DA541E953A}" type="datetimeFigureOut">
              <a:rPr lang="en-US" altLang="en-US"/>
              <a:pPr>
                <a:defRPr/>
              </a:pPr>
              <a:t>4/27/20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25C14-C947-4F3D-91C2-85A901FE29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03C27-75CB-4052-A38E-E8AA237C0F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CF107C3-AE9C-4114-B976-87D878866E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FB59DF-8FD3-490D-83FD-CF43B61DB3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8EA60-3EED-46D9-8EC3-EFF9EA5E72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1CFEE4E-5D53-4E71-8CCD-1F7F48F69F47}" type="datetimeFigureOut">
              <a:rPr lang="en-US" altLang="en-US"/>
              <a:pPr>
                <a:defRPr/>
              </a:pPr>
              <a:t>4/27/20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31EA68-6675-4DEC-A4E5-D28B0450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759C79-00DF-4E7D-95C2-E88EF55FF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DF3DB-91F8-49E2-A58E-C7C206EDEB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F1A4A-1261-4575-8375-1AC9A6C2B3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F73878B-5423-4B5E-B5EF-8E1CF41A1E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090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A06FF9-37A4-439B-AF01-19B40264F6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C2441A-A0F0-4A0A-A272-D57B0210C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05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96B99C-6D07-4799-93D6-297F5A9C7D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AB28DD-B838-4581-95FA-BC9F69369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7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AB374E-DBD7-4FF0-B75F-25C1C898C60A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09EFF1-A609-48BE-83F7-4FCF378A9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7F2E2-1422-48E7-AE8F-9C48DF46D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317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7C96F6-C1EA-4EF3-93C6-6E0347FE0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257A9-D635-4B19-A49F-68C1DB90F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7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7EF739-607C-4702-98D4-6E93632D556F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E555C4-C5E9-479C-ADB8-89F769BE2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5C64D3-AE06-4E02-B5B6-A3E146333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80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8A7C4F6-298B-4069-8A84-B42AF7C255E4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761999"/>
          </a:xfrm>
        </p:spPr>
        <p:txBody>
          <a:bodyPr>
            <a:normAutofit/>
          </a:bodyPr>
          <a:lstStyle>
            <a:lvl1pPr marL="1588" indent="-1588">
              <a:buNone/>
              <a:defRPr sz="2000"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D082B-8E43-4D8C-BEB9-3FF68E9B15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909844A5-7DCD-4167-821C-52704AC3A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7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BB3757-503E-45D7-A249-F4353AEEBCA5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6ECA16B-CBEF-43F5-B3BE-5CE7FEEF6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A6226C-6A11-4B67-8600-6554D4616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38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FF7FAC-4F0C-4DAA-BDDB-044A5DA2833F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540D0F03-A5D9-4BC5-82A6-756F772D55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D82376-C2E6-4D95-A056-F981096D7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2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E5DD93-ECF2-4785-B759-CAAB45CFC2D1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C1FCCB37-20F8-4EF8-93B4-A85514C70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16404B-2415-485C-B9E9-33B3637A2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33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8CFDE9-DB27-4F27-BDCF-A0CB81CA475D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9C579ADC-38DF-4831-B0A4-7F01DF127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E3A1F1-0582-4CC0-B4BE-0155E6EBB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52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986CD4-4032-456A-9432-435B80C5D0CF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8FAFB1F-C019-4EF6-B139-DF8CD9D495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D1ABAA-8CB8-4DC8-AEAF-1C7F7D2F0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53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4F444BA-9940-4B70-B1D8-05B17145A7E5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F7A547A-BB60-4E84-A0C5-E3D61F4510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9C7D86-09CB-4C3D-A2E7-DA4E872CC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0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0BEC43-0ACD-48B2-9E8C-7E46E1A659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8F10827-3157-4ABC-A1D9-2B560A7559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CF09E-968C-4B10-9617-56C9C2AB8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rgbClr val="558ED5"/>
                </a:solidFill>
              </a:defRPr>
            </a:lvl1pPr>
          </a:lstStyle>
          <a:p>
            <a:fld id="{1665A2BF-B8DD-4F3F-8835-7F52C9B98DF4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F400C8-DAA2-4726-A294-05837089E816}"/>
              </a:ext>
            </a:extLst>
          </p:cNvPr>
          <p:cNvCxnSpPr/>
          <p:nvPr userDrawn="1"/>
        </p:nvCxnSpPr>
        <p:spPr>
          <a:xfrm>
            <a:off x="457200" y="228600"/>
            <a:ext cx="8229600" cy="0"/>
          </a:xfrm>
          <a:prstGeom prst="line">
            <a:avLst/>
          </a:prstGeom>
          <a:ln w="1016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887024-BC5B-479F-B074-84340CE05D54}"/>
              </a:ext>
            </a:extLst>
          </p:cNvPr>
          <p:cNvCxnSpPr/>
          <p:nvPr userDrawn="1"/>
        </p:nvCxnSpPr>
        <p:spPr>
          <a:xfrm>
            <a:off x="481013" y="6332538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9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56" r:id="rId10"/>
    <p:sldLayoutId id="2147484457" r:id="rId11"/>
    <p:sldLayoutId id="2147484468" r:id="rId12"/>
    <p:sldLayoutId id="214748445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Wingdings 2" panose="05020102010507070707" pitchFamily="18" charset="2"/>
        <a:buChar char="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3B6139C-30F1-4410-83A2-85FE00C2C7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Principles of Information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C168E-4840-41E0-A012-1A226B8EB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Chapter 15: Database Basics</a:t>
            </a:r>
          </a:p>
        </p:txBody>
      </p:sp>
      <p:pic>
        <p:nvPicPr>
          <p:cNvPr id="12292" name="Picture 4" descr="C:\Users\chwhitec\Desktop\Capture 5.PNG">
            <a:extLst>
              <a:ext uri="{FF2B5EF4-FFF2-40B4-BE49-F238E27FC236}">
                <a16:creationId xmlns:a16="http://schemas.microsoft.com/office/drawing/2014/main" id="{D87FDCC5-F9F2-499B-8F76-6931B6E5D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419600"/>
            <a:ext cx="2286000" cy="175260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A12AA35-CC0E-4D2B-B7E3-873C752E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Diseño</a:t>
            </a:r>
            <a:r>
              <a:rPr lang="en-US" altLang="en-US" dirty="0"/>
              <a:t> de un </a:t>
            </a:r>
            <a:r>
              <a:rPr lang="en-US" altLang="en-US" dirty="0" err="1"/>
              <a:t>informe</a:t>
            </a:r>
            <a:r>
              <a:rPr lang="en-US" altLang="en-US" dirty="0"/>
              <a:t>
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E0691CE-095D-4FA8-B64B-54083EB3B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524000"/>
            <a:ext cx="8763000" cy="4678363"/>
          </a:xfrm>
        </p:spPr>
        <p:txBody>
          <a:bodyPr/>
          <a:lstStyle/>
          <a:p>
            <a:r>
              <a:rPr lang="en-US" altLang="en-US" sz="2300" dirty="0"/>
              <a:t>Con un </a:t>
            </a:r>
            <a:r>
              <a:rPr lang="en-US" altLang="en-US" sz="2300" dirty="0" err="1"/>
              <a:t>programa</a:t>
            </a:r>
            <a:r>
              <a:rPr lang="en-US" altLang="en-US" sz="2300" dirty="0"/>
              <a:t> de base de </a:t>
            </a:r>
            <a:r>
              <a:rPr lang="en-US" altLang="en-US" sz="2300" dirty="0" err="1"/>
              <a:t>datos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puede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crear</a:t>
            </a:r>
            <a:r>
              <a:rPr lang="en-US" altLang="en-US" sz="2300" dirty="0"/>
              <a:t> un </a:t>
            </a:r>
            <a:r>
              <a:rPr lang="en-US" altLang="en-US" sz="2300" dirty="0" err="1"/>
              <a:t>informe</a:t>
            </a:r>
            <a:r>
              <a:rPr lang="en-US" altLang="en-US" sz="2300" dirty="0"/>
              <a:t> para </a:t>
            </a:r>
            <a:r>
              <a:rPr lang="en-US" altLang="en-US" sz="2300" dirty="0" err="1"/>
              <a:t>mostrar</a:t>
            </a:r>
            <a:r>
              <a:rPr lang="en-US" altLang="en-US" sz="2300" dirty="0"/>
              <a:t> la </a:t>
            </a:r>
            <a:r>
              <a:rPr lang="en-US" altLang="en-US" sz="2300" dirty="0" err="1"/>
              <a:t>información</a:t>
            </a:r>
            <a:r>
              <a:rPr lang="en-US" altLang="en-US" sz="2300" dirty="0"/>
              <a:t>. Un </a:t>
            </a:r>
            <a:r>
              <a:rPr lang="en-US" altLang="en-US" sz="2300" dirty="0" err="1"/>
              <a:t>informe</a:t>
            </a:r>
            <a:r>
              <a:rPr lang="en-US" altLang="en-US" sz="2300" dirty="0"/>
              <a:t> es una </a:t>
            </a:r>
            <a:r>
              <a:rPr lang="en-US" altLang="en-US" sz="2300" dirty="0" err="1"/>
              <a:t>lista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ordenada</a:t>
            </a:r>
            <a:r>
              <a:rPr lang="en-US" altLang="en-US" sz="2300" dirty="0"/>
              <a:t> de </a:t>
            </a:r>
            <a:r>
              <a:rPr lang="en-US" altLang="en-US" sz="2300" dirty="0" err="1"/>
              <a:t>registros</a:t>
            </a:r>
            <a:r>
              <a:rPr lang="en-US" altLang="en-US" sz="2300" dirty="0"/>
              <a:t> y </a:t>
            </a:r>
            <a:r>
              <a:rPr lang="en-US" altLang="en-US" sz="2300" dirty="0" err="1"/>
              <a:t>campos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seleccionados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en</a:t>
            </a:r>
            <a:r>
              <a:rPr lang="en-US" altLang="en-US" sz="2300" dirty="0"/>
              <a:t> un </a:t>
            </a:r>
            <a:r>
              <a:rPr lang="en-US" altLang="en-US" sz="2300" dirty="0" err="1"/>
              <a:t>formato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fácil</a:t>
            </a:r>
            <a:r>
              <a:rPr lang="en-US" altLang="en-US" sz="2300" dirty="0"/>
              <a:t> de leer.
</a:t>
            </a:r>
            <a:r>
              <a:rPr lang="en-US" altLang="en-US" sz="2300" dirty="0" err="1"/>
              <a:t>En</a:t>
            </a:r>
            <a:r>
              <a:rPr lang="en-US" altLang="en-US" sz="2300" dirty="0"/>
              <a:t> la </a:t>
            </a:r>
            <a:r>
              <a:rPr lang="en-US" altLang="en-US" sz="2300" dirty="0" err="1"/>
              <a:t>mayoría</a:t>
            </a:r>
            <a:r>
              <a:rPr lang="en-US" altLang="en-US" sz="2300" dirty="0"/>
              <a:t> de las bases de </a:t>
            </a:r>
            <a:r>
              <a:rPr lang="en-US" altLang="en-US" sz="2300" dirty="0" err="1"/>
              <a:t>datos</a:t>
            </a:r>
            <a:r>
              <a:rPr lang="en-US" altLang="en-US" sz="2300" dirty="0"/>
              <a:t>, los </a:t>
            </a:r>
            <a:r>
              <a:rPr lang="en-US" altLang="en-US" sz="2300" dirty="0" err="1"/>
              <a:t>usuarios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diseñan</a:t>
            </a:r>
            <a:r>
              <a:rPr lang="en-US" altLang="en-US" sz="2300" dirty="0"/>
              <a:t> una </a:t>
            </a:r>
            <a:r>
              <a:rPr lang="en-US" altLang="en-US" sz="2300" dirty="0" err="1"/>
              <a:t>plantilla</a:t>
            </a:r>
            <a:r>
              <a:rPr lang="en-US" altLang="en-US" sz="2300" dirty="0"/>
              <a:t> de </a:t>
            </a:r>
            <a:r>
              <a:rPr lang="en-US" altLang="en-US" sz="2300" dirty="0" err="1"/>
              <a:t>informe</a:t>
            </a:r>
            <a:r>
              <a:rPr lang="en-US" altLang="en-US" sz="2300" dirty="0"/>
              <a:t>, un </a:t>
            </a:r>
            <a:r>
              <a:rPr lang="en-US" altLang="en-US" sz="2300" dirty="0" err="1"/>
              <a:t>patrón</a:t>
            </a:r>
            <a:r>
              <a:rPr lang="en-US" altLang="en-US" sz="2300" dirty="0"/>
              <a:t> que </a:t>
            </a:r>
            <a:r>
              <a:rPr lang="en-US" altLang="en-US" sz="2300" dirty="0" err="1"/>
              <a:t>controla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cómo</a:t>
            </a:r>
            <a:r>
              <a:rPr lang="en-US" altLang="en-US" sz="2300" dirty="0"/>
              <a:t> se </a:t>
            </a:r>
            <a:r>
              <a:rPr lang="en-US" altLang="en-US" sz="2300" dirty="0" err="1"/>
              <a:t>mostrarán</a:t>
            </a:r>
            <a:r>
              <a:rPr lang="en-US" altLang="en-US" sz="2300" dirty="0"/>
              <a:t> los </a:t>
            </a:r>
            <a:r>
              <a:rPr lang="en-US" altLang="en-US" sz="2300" dirty="0" err="1"/>
              <a:t>datos</a:t>
            </a:r>
            <a:r>
              <a:rPr lang="en-US" altLang="en-US" sz="2300" dirty="0"/>
              <a:t>.
</a:t>
            </a: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D0110F17-20E4-4A7E-B616-11E2CDCB6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29000"/>
            <a:ext cx="58039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DADF078-0C48-47EF-AD92-224E0DB9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Revisión</a:t>
            </a:r>
            <a:r>
              <a:rPr lang="en-US" altLang="en-US" dirty="0"/>
              <a:t> de </a:t>
            </a:r>
            <a:r>
              <a:rPr lang="en-US" altLang="en-US" dirty="0" err="1"/>
              <a:t>capítulos</a:t>
            </a:r>
            <a:r>
              <a:rPr lang="en-US" altLang="en-US" dirty="0"/>
              <a:t>
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63132DD-174D-4AEC-B2B9-2BB634C7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función</a:t>
            </a:r>
            <a:r>
              <a:rPr lang="en-US" altLang="en-US" dirty="0"/>
              <a:t> de la </a:t>
            </a:r>
            <a:r>
              <a:rPr lang="en-US" altLang="en-US" dirty="0" err="1"/>
              <a:t>eficiencia</a:t>
            </a:r>
            <a:r>
              <a:rPr lang="en-US" altLang="en-US" dirty="0"/>
              <a:t>, el software de base de </a:t>
            </a:r>
            <a:r>
              <a:rPr lang="en-US" altLang="en-US" dirty="0" err="1"/>
              <a:t>datos</a:t>
            </a:r>
            <a:r>
              <a:rPr lang="en-US" altLang="en-US" dirty="0"/>
              <a:t> que es </a:t>
            </a:r>
            <a:r>
              <a:rPr lang="en-US" altLang="en-US" dirty="0" err="1"/>
              <a:t>mejor</a:t>
            </a:r>
            <a:r>
              <a:rPr lang="en-US" altLang="en-US" dirty="0"/>
              <a:t> para </a:t>
            </a:r>
            <a:r>
              <a:rPr lang="en-US" altLang="en-US" dirty="0" err="1"/>
              <a:t>vincular</a:t>
            </a:r>
            <a:r>
              <a:rPr lang="en-US" altLang="en-US" dirty="0"/>
              <a:t> </a:t>
            </a:r>
            <a:r>
              <a:rPr lang="en-US" altLang="en-US" dirty="0" err="1"/>
              <a:t>información</a:t>
            </a:r>
            <a:r>
              <a:rPr lang="en-US" altLang="en-US" dirty="0"/>
              <a:t> es una base de </a:t>
            </a:r>
            <a:r>
              <a:rPr lang="en-US" altLang="en-US" dirty="0" err="1"/>
              <a:t>datos</a:t>
            </a:r>
            <a:r>
              <a:rPr lang="en-US" altLang="en-US" dirty="0"/>
              <a:t> </a:t>
            </a:r>
            <a:r>
              <a:rPr lang="en-US" altLang="en-US" dirty="0" err="1"/>
              <a:t>relacional</a:t>
            </a:r>
            <a:r>
              <a:rPr lang="en-US" altLang="en-US" dirty="0"/>
              <a:t> </a:t>
            </a:r>
            <a:r>
              <a:rPr lang="en-US" altLang="en-US" dirty="0" err="1"/>
              <a:t>porque</a:t>
            </a:r>
            <a:r>
              <a:rPr lang="en-US" altLang="en-US" dirty="0"/>
              <a:t> le </a:t>
            </a:r>
            <a:r>
              <a:rPr lang="en-US" altLang="en-US" dirty="0" err="1"/>
              <a:t>permite</a:t>
            </a:r>
            <a:r>
              <a:rPr lang="en-US" altLang="en-US" dirty="0"/>
              <a:t> </a:t>
            </a:r>
            <a:r>
              <a:rPr lang="en-US" altLang="en-US" dirty="0" err="1"/>
              <a:t>vincular</a:t>
            </a:r>
            <a:r>
              <a:rPr lang="en-US" altLang="en-US" dirty="0"/>
              <a:t> </a:t>
            </a:r>
            <a:r>
              <a:rPr lang="en-US" altLang="en-US" dirty="0" err="1"/>
              <a:t>tablas</a:t>
            </a:r>
            <a:r>
              <a:rPr lang="en-US" altLang="en-US" dirty="0"/>
              <a:t> sin </a:t>
            </a:r>
            <a:r>
              <a:rPr lang="en-US" altLang="en-US" dirty="0" err="1"/>
              <a:t>redundancia</a:t>
            </a:r>
            <a:r>
              <a:rPr lang="en-US" altLang="en-US" dirty="0"/>
              <a:t> de </a:t>
            </a:r>
            <a:r>
              <a:rPr lang="en-US" altLang="en-US" dirty="0" err="1"/>
              <a:t>datos</a:t>
            </a:r>
            <a:r>
              <a:rPr lang="en-US" altLang="en-US" dirty="0"/>
              <a:t> que no </a:t>
            </a:r>
            <a:r>
              <a:rPr lang="en-US" altLang="en-US" dirty="0" err="1"/>
              <a:t>sean</a:t>
            </a:r>
            <a:r>
              <a:rPr lang="en-US" altLang="en-US" dirty="0"/>
              <a:t> </a:t>
            </a:r>
            <a:r>
              <a:rPr lang="en-US" altLang="en-US" dirty="0" err="1"/>
              <a:t>campos</a:t>
            </a:r>
            <a:r>
              <a:rPr lang="en-US" altLang="en-US" dirty="0"/>
              <a:t> clave.
Para </a:t>
            </a:r>
            <a:r>
              <a:rPr lang="en-US" altLang="en-US" dirty="0" err="1"/>
              <a:t>garantizar</a:t>
            </a:r>
            <a:r>
              <a:rPr lang="en-US" altLang="en-US" dirty="0"/>
              <a:t> la </a:t>
            </a:r>
            <a:r>
              <a:rPr lang="en-US" altLang="en-US" dirty="0" err="1"/>
              <a:t>exactitud</a:t>
            </a:r>
            <a:r>
              <a:rPr lang="en-US" altLang="en-US" dirty="0"/>
              <a:t> de los </a:t>
            </a:r>
            <a:r>
              <a:rPr lang="en-US" altLang="en-US" dirty="0" err="1"/>
              <a:t>datos</a:t>
            </a:r>
            <a:r>
              <a:rPr lang="en-US" altLang="en-US" dirty="0"/>
              <a:t> </a:t>
            </a:r>
            <a:r>
              <a:rPr lang="en-US" altLang="en-US" dirty="0" err="1"/>
              <a:t>introducidos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una base de </a:t>
            </a:r>
            <a:r>
              <a:rPr lang="en-US" altLang="en-US" dirty="0" err="1"/>
              <a:t>datos</a:t>
            </a:r>
            <a:r>
              <a:rPr lang="en-US" altLang="en-US" dirty="0"/>
              <a:t>, es </a:t>
            </a:r>
            <a:r>
              <a:rPr lang="en-US" altLang="en-US" dirty="0" err="1"/>
              <a:t>mejor</a:t>
            </a:r>
            <a:r>
              <a:rPr lang="en-US" altLang="en-US" dirty="0"/>
              <a:t> </a:t>
            </a:r>
            <a:r>
              <a:rPr lang="en-US" altLang="en-US" dirty="0" err="1"/>
              <a:t>comprobar</a:t>
            </a:r>
            <a:r>
              <a:rPr lang="en-US" altLang="en-US" dirty="0"/>
              <a:t> los </a:t>
            </a:r>
            <a:r>
              <a:rPr lang="en-US" altLang="en-US" dirty="0" err="1"/>
              <a:t>datos</a:t>
            </a:r>
            <a:r>
              <a:rPr lang="en-US" altLang="en-US" dirty="0"/>
              <a:t> a </a:t>
            </a:r>
            <a:r>
              <a:rPr lang="en-US" altLang="en-US" dirty="0" err="1"/>
              <a:t>medida</a:t>
            </a:r>
            <a:r>
              <a:rPr lang="en-US" altLang="en-US" dirty="0"/>
              <a:t> que se </a:t>
            </a:r>
            <a:r>
              <a:rPr lang="en-US" altLang="en-US" dirty="0" err="1"/>
              <a:t>introducen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35D5F05-252D-4C29-AE7D-EDDBF75A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Revisión</a:t>
            </a:r>
            <a:r>
              <a:rPr lang="en-US" altLang="en-US" dirty="0"/>
              <a:t> del </a:t>
            </a:r>
            <a:r>
              <a:rPr lang="en-US" altLang="en-US" dirty="0" err="1"/>
              <a:t>capítulo</a:t>
            </a:r>
            <a:r>
              <a:rPr lang="en-US" altLang="en-US" dirty="0"/>
              <a:t> (</a:t>
            </a:r>
            <a:r>
              <a:rPr lang="en-US" altLang="en-US" dirty="0" err="1"/>
              <a:t>continuación</a:t>
            </a:r>
            <a:r>
              <a:rPr lang="en-US" altLang="en-US" dirty="0"/>
              <a:t>)
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4592D333-8826-48EC-AEA7-410EC6F0E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err="1"/>
              <a:t>Cada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fragmento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independiente</a:t>
            </a:r>
            <a:r>
              <a:rPr lang="en-US" altLang="en-US" sz="2000" dirty="0"/>
              <a:t> que se </a:t>
            </a:r>
            <a:r>
              <a:rPr lang="en-US" altLang="en-US" sz="2000" dirty="0" err="1"/>
              <a:t>almacena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registro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apellido</a:t>
            </a:r>
            <a:r>
              <a:rPr lang="en-US" altLang="en-US" sz="2000" dirty="0"/>
              <a:t>, el </a:t>
            </a:r>
            <a:r>
              <a:rPr lang="en-US" altLang="en-US" sz="2000" dirty="0" err="1"/>
              <a:t>nombre</a:t>
            </a:r>
            <a:r>
              <a:rPr lang="en-US" altLang="en-US" sz="2000" dirty="0"/>
              <a:t>, etc. de un </a:t>
            </a:r>
            <a:r>
              <a:rPr lang="en-US" altLang="en-US" sz="2000" dirty="0" err="1"/>
              <a:t>alumno</a:t>
            </a:r>
            <a:r>
              <a:rPr lang="en-US" altLang="en-US" sz="2000" dirty="0"/>
              <a:t>, se </a:t>
            </a:r>
            <a:r>
              <a:rPr lang="en-US" altLang="en-US" sz="2000" dirty="0" err="1"/>
              <a:t>denomina</a:t>
            </a:r>
            <a:r>
              <a:rPr lang="en-US" altLang="en-US" sz="2000" dirty="0"/>
              <a:t> campo. </a:t>
            </a:r>
            <a:r>
              <a:rPr lang="en-US" altLang="en-US" sz="2000" dirty="0" err="1"/>
              <a:t>Cada</a:t>
            </a:r>
            <a:r>
              <a:rPr lang="en-US" altLang="en-US" sz="2000" dirty="0"/>
              <a:t> campo </a:t>
            </a:r>
            <a:r>
              <a:rPr lang="en-US" altLang="en-US" sz="2000" dirty="0" err="1"/>
              <a:t>está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configurado</a:t>
            </a:r>
            <a:r>
              <a:rPr lang="en-US" altLang="en-US" sz="2000" dirty="0"/>
              <a:t> para que solo se </a:t>
            </a:r>
            <a:r>
              <a:rPr lang="en-US" altLang="en-US" sz="2000" dirty="0" err="1"/>
              <a:t>permita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determinado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información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denominada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ese campo.
Los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de una </a:t>
            </a:r>
            <a:r>
              <a:rPr lang="en-US" altLang="en-US" sz="2000" dirty="0" err="1"/>
              <a:t>tabla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organizan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unidades</a:t>
            </a:r>
            <a:r>
              <a:rPr lang="en-US" altLang="en-US" sz="2000" dirty="0"/>
              <a:t> que </a:t>
            </a:r>
            <a:r>
              <a:rPr lang="en-US" altLang="en-US" sz="2000" dirty="0" err="1"/>
              <a:t>contienen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información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sobre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individuo</a:t>
            </a:r>
            <a:r>
              <a:rPr lang="en-US" altLang="en-US" sz="2000" dirty="0"/>
              <a:t> o </a:t>
            </a:r>
            <a:r>
              <a:rPr lang="en-US" altLang="en-US" sz="2000" dirty="0" err="1"/>
              <a:t>elemento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Cada</a:t>
            </a:r>
            <a:r>
              <a:rPr lang="en-US" altLang="en-US" sz="2000" dirty="0"/>
              <a:t> una de </a:t>
            </a:r>
            <a:r>
              <a:rPr lang="en-US" altLang="en-US" sz="2000" dirty="0" err="1"/>
              <a:t>estas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unidades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denomina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registro</a:t>
            </a:r>
            <a:r>
              <a:rPr lang="en-US" altLang="en-US" sz="2000" dirty="0"/>
              <a:t>. Para la base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de una </a:t>
            </a:r>
            <a:r>
              <a:rPr lang="en-US" altLang="en-US" sz="2000" dirty="0" err="1"/>
              <a:t>escuela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cada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unidad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información</a:t>
            </a:r>
            <a:r>
              <a:rPr lang="en-US" altLang="en-US" sz="2000" dirty="0"/>
              <a:t>, o </a:t>
            </a:r>
            <a:r>
              <a:rPr lang="en-US" altLang="en-US" sz="2000" dirty="0" err="1"/>
              <a:t>registro</a:t>
            </a:r>
            <a:r>
              <a:rPr lang="en-US" altLang="en-US" sz="2000" dirty="0"/>
              <a:t>, se </a:t>
            </a:r>
            <a:r>
              <a:rPr lang="en-US" altLang="en-US" sz="2000" dirty="0" err="1"/>
              <a:t>trata</a:t>
            </a:r>
            <a:r>
              <a:rPr lang="en-US" altLang="en-US" sz="2000" dirty="0"/>
              <a:t> de un </a:t>
            </a:r>
            <a:r>
              <a:rPr lang="en-US" altLang="en-US" sz="2000" dirty="0" err="1"/>
              <a:t>estudiante</a:t>
            </a:r>
            <a:r>
              <a:rPr lang="en-US" altLang="en-US" sz="2000" dirty="0"/>
              <a:t> o maestro </a:t>
            </a:r>
            <a:r>
              <a:rPr lang="en-US" altLang="en-US" sz="2000"/>
              <a:t>individual.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97F71F0-E404-4BD1-AB5B-B6FACCB3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Organización</a:t>
            </a:r>
            <a:r>
              <a:rPr lang="en-US" altLang="en-US" dirty="0"/>
              <a:t> de bases de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B29E-45DF-41B5-B1C0-F3C09397B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 Una base de </a:t>
            </a:r>
            <a:r>
              <a:rPr lang="en-US" sz="2000" dirty="0" err="1"/>
              <a:t>datos</a:t>
            </a:r>
            <a:r>
              <a:rPr lang="en-US" sz="2000" dirty="0"/>
              <a:t> </a:t>
            </a:r>
            <a:r>
              <a:rPr lang="en-US" sz="2000" dirty="0" err="1"/>
              <a:t>informatizada</a:t>
            </a:r>
            <a:r>
              <a:rPr lang="en-US" sz="2000" dirty="0"/>
              <a:t> se </a:t>
            </a:r>
            <a:r>
              <a:rPr lang="en-US" sz="2000" dirty="0" err="1"/>
              <a:t>estructura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tres</a:t>
            </a:r>
            <a:r>
              <a:rPr lang="en-US" sz="2000" dirty="0"/>
              <a:t> </a:t>
            </a:r>
            <a:r>
              <a:rPr lang="en-US" sz="2000" dirty="0" err="1"/>
              <a:t>partes</a:t>
            </a:r>
            <a:r>
              <a:rPr lang="en-US" sz="2000" dirty="0"/>
              <a:t>:
Una base de </a:t>
            </a:r>
            <a:r>
              <a:rPr lang="en-US" sz="2000" dirty="0" err="1"/>
              <a:t>datos</a:t>
            </a:r>
            <a:r>
              <a:rPr lang="en-US" sz="2000" dirty="0"/>
              <a:t> </a:t>
            </a:r>
            <a:r>
              <a:rPr lang="en-US" sz="2000" dirty="0" err="1"/>
              <a:t>tiene</a:t>
            </a:r>
            <a:r>
              <a:rPr lang="en-US" sz="2000" dirty="0"/>
              <a:t> una o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tablas</a:t>
            </a:r>
            <a:r>
              <a:rPr lang="en-US" sz="2000" dirty="0"/>
              <a:t>, del </a:t>
            </a:r>
            <a:r>
              <a:rPr lang="en-US" sz="2000" dirty="0" err="1"/>
              <a:t>mismo</a:t>
            </a:r>
            <a:r>
              <a:rPr lang="en-US" sz="2000" dirty="0"/>
              <a:t> </a:t>
            </a:r>
            <a:r>
              <a:rPr lang="en-US" sz="2000" dirty="0" err="1"/>
              <a:t>hecho</a:t>
            </a:r>
            <a:r>
              <a:rPr lang="en-US" sz="2000" dirty="0"/>
              <a:t> que un </a:t>
            </a:r>
            <a:r>
              <a:rPr lang="en-US" sz="2000" dirty="0" err="1"/>
              <a:t>archivador</a:t>
            </a:r>
            <a:r>
              <a:rPr lang="en-US" sz="2000" dirty="0"/>
              <a:t> </a:t>
            </a:r>
            <a:r>
              <a:rPr lang="en-US" sz="2000" dirty="0" err="1"/>
              <a:t>puede</a:t>
            </a:r>
            <a:r>
              <a:rPr lang="en-US" sz="2000" dirty="0"/>
              <a:t> </a:t>
            </a:r>
            <a:r>
              <a:rPr lang="en-US" sz="2000" dirty="0" err="1"/>
              <a:t>tener</a:t>
            </a:r>
            <a:r>
              <a:rPr lang="en-US" sz="2000" dirty="0"/>
              <a:t> </a:t>
            </a:r>
            <a:r>
              <a:rPr lang="en-US" sz="2000" dirty="0" err="1"/>
              <a:t>uno</a:t>
            </a:r>
            <a:r>
              <a:rPr lang="en-US" sz="2000" dirty="0"/>
              <a:t> o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cajones</a:t>
            </a:r>
            <a:r>
              <a:rPr lang="en-US" sz="2000" dirty="0"/>
              <a:t>.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tabla</a:t>
            </a:r>
            <a:r>
              <a:rPr lang="en-US" sz="2000" dirty="0"/>
              <a:t> </a:t>
            </a:r>
            <a:r>
              <a:rPr lang="en-US" sz="2000" dirty="0" err="1"/>
              <a:t>contiene</a:t>
            </a:r>
            <a:r>
              <a:rPr lang="en-US" sz="2000" dirty="0"/>
              <a:t> una </a:t>
            </a:r>
            <a:r>
              <a:rPr lang="en-US" sz="2000" dirty="0" err="1"/>
              <a:t>colección</a:t>
            </a:r>
            <a:r>
              <a:rPr lang="en-US" sz="2000" dirty="0"/>
              <a:t> de </a:t>
            </a:r>
            <a:r>
              <a:rPr lang="en-US" sz="2000" dirty="0" err="1"/>
              <a:t>datos</a:t>
            </a:r>
            <a:r>
              <a:rPr lang="en-US" sz="2000" dirty="0"/>
              <a:t> </a:t>
            </a:r>
            <a:r>
              <a:rPr lang="en-US" sz="2000" dirty="0" err="1"/>
              <a:t>relacionados</a:t>
            </a:r>
            <a:r>
              <a:rPr lang="en-US" sz="2000" dirty="0"/>
              <a:t>.
Los </a:t>
            </a:r>
            <a:r>
              <a:rPr lang="en-US" sz="2000" dirty="0" err="1"/>
              <a:t>datos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tabla</a:t>
            </a:r>
            <a:r>
              <a:rPr lang="en-US" sz="2000" dirty="0"/>
              <a:t> se </a:t>
            </a:r>
            <a:r>
              <a:rPr lang="en-US" sz="2000" dirty="0" err="1"/>
              <a:t>dividen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pequeñas</a:t>
            </a:r>
            <a:r>
              <a:rPr lang="en-US" sz="2000" dirty="0"/>
              <a:t> que </a:t>
            </a:r>
            <a:r>
              <a:rPr lang="en-US" sz="2000" dirty="0" err="1"/>
              <a:t>contienen</a:t>
            </a:r>
            <a:r>
              <a:rPr lang="en-US" sz="2000" dirty="0"/>
              <a:t> </a:t>
            </a:r>
            <a:r>
              <a:rPr lang="en-US" sz="2000" dirty="0" err="1"/>
              <a:t>información</a:t>
            </a:r>
            <a:r>
              <a:rPr lang="en-US" sz="2000" dirty="0"/>
              <a:t> </a:t>
            </a:r>
            <a:r>
              <a:rPr lang="en-US" sz="2000" dirty="0" err="1"/>
              <a:t>relacionada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un </a:t>
            </a:r>
            <a:r>
              <a:rPr lang="en-US" sz="2000" dirty="0" err="1"/>
              <a:t>individuo</a:t>
            </a:r>
            <a:r>
              <a:rPr lang="en-US" sz="2000" dirty="0"/>
              <a:t> o </a:t>
            </a:r>
            <a:r>
              <a:rPr lang="en-US" sz="2000" dirty="0" err="1"/>
              <a:t>elemento</a:t>
            </a:r>
            <a:r>
              <a:rPr lang="en-US" sz="2000" dirty="0"/>
              <a:t>. </a:t>
            </a:r>
            <a:r>
              <a:rPr lang="en-US" sz="2000" dirty="0" err="1"/>
              <a:t>Cada</a:t>
            </a:r>
            <a:r>
              <a:rPr lang="en-US" sz="2000" dirty="0"/>
              <a:t> una de </a:t>
            </a:r>
            <a:r>
              <a:rPr lang="en-US" sz="2000" dirty="0" err="1"/>
              <a:t>estas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se </a:t>
            </a:r>
            <a:r>
              <a:rPr lang="en-US" sz="2000" dirty="0" err="1"/>
              <a:t>denomina</a:t>
            </a:r>
            <a:r>
              <a:rPr lang="en-US" sz="2000" dirty="0"/>
              <a:t> </a:t>
            </a:r>
            <a:r>
              <a:rPr lang="en-US" sz="2000" dirty="0" err="1"/>
              <a:t>registro</a:t>
            </a:r>
            <a:r>
              <a:rPr lang="en-US" sz="2000" dirty="0"/>
              <a:t>.
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fragmento</a:t>
            </a:r>
            <a:r>
              <a:rPr lang="en-US" sz="2000" dirty="0"/>
              <a:t> de </a:t>
            </a:r>
            <a:r>
              <a:rPr lang="en-US" sz="2000" dirty="0" err="1"/>
              <a:t>datos</a:t>
            </a:r>
            <a:r>
              <a:rPr lang="en-US" sz="2000" dirty="0"/>
              <a:t> </a:t>
            </a:r>
            <a:r>
              <a:rPr lang="en-US" sz="2000" dirty="0" err="1"/>
              <a:t>independiente</a:t>
            </a:r>
            <a:r>
              <a:rPr lang="en-US" sz="2000" dirty="0"/>
              <a:t> que se </a:t>
            </a:r>
            <a:r>
              <a:rPr lang="en-US" sz="2000" dirty="0" err="1"/>
              <a:t>almacena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un </a:t>
            </a:r>
            <a:r>
              <a:rPr lang="en-US" sz="2000" dirty="0" err="1"/>
              <a:t>registro</a:t>
            </a:r>
            <a:r>
              <a:rPr lang="en-US" sz="2000" dirty="0"/>
              <a:t> se </a:t>
            </a:r>
            <a:r>
              <a:rPr lang="en-US" sz="2000" dirty="0" err="1"/>
              <a:t>denomina</a:t>
            </a:r>
            <a:r>
              <a:rPr lang="en-US" sz="2000" dirty="0"/>
              <a:t> campo. </a:t>
            </a:r>
            <a:r>
              <a:rPr lang="en-US" sz="2000" dirty="0" err="1"/>
              <a:t>Cada</a:t>
            </a:r>
            <a:r>
              <a:rPr lang="en-US" sz="2000" dirty="0"/>
              <a:t> campo se </a:t>
            </a:r>
            <a:r>
              <a:rPr lang="en-US" sz="2000" dirty="0" err="1"/>
              <a:t>configura</a:t>
            </a:r>
            <a:r>
              <a:rPr lang="en-US" sz="2000" dirty="0"/>
              <a:t> de modo que solo se </a:t>
            </a:r>
            <a:r>
              <a:rPr lang="en-US" sz="2000" dirty="0" err="1"/>
              <a:t>permita</a:t>
            </a:r>
            <a:r>
              <a:rPr lang="en-US" sz="2000" dirty="0"/>
              <a:t> un </a:t>
            </a:r>
            <a:r>
              <a:rPr lang="en-US" sz="2000" dirty="0" err="1"/>
              <a:t>determinado</a:t>
            </a:r>
            <a:r>
              <a:rPr lang="en-US" sz="2000" dirty="0"/>
              <a:t> </a:t>
            </a:r>
            <a:r>
              <a:rPr lang="en-US" sz="2000" dirty="0" err="1"/>
              <a:t>tipo</a:t>
            </a:r>
            <a:r>
              <a:rPr lang="en-US" sz="2000" dirty="0"/>
              <a:t> de </a:t>
            </a:r>
            <a:r>
              <a:rPr lang="en-US" sz="2000" dirty="0" err="1"/>
              <a:t>información</a:t>
            </a:r>
            <a:r>
              <a:rPr lang="en-US" sz="2000" dirty="0"/>
              <a:t>, </a:t>
            </a:r>
            <a:r>
              <a:rPr lang="en-US" sz="2000" dirty="0" err="1"/>
              <a:t>denominada</a:t>
            </a:r>
            <a:r>
              <a:rPr lang="en-US" sz="2000" dirty="0"/>
              <a:t> </a:t>
            </a:r>
            <a:r>
              <a:rPr lang="en-US" sz="2000" dirty="0" err="1"/>
              <a:t>tipo</a:t>
            </a:r>
            <a:r>
              <a:rPr lang="en-US" sz="2000" dirty="0"/>
              <a:t> de </a:t>
            </a:r>
            <a:r>
              <a:rPr lang="en-US" sz="2000" dirty="0" err="1"/>
              <a:t>datos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ese campo. </a:t>
            </a:r>
          </a:p>
        </p:txBody>
      </p:sp>
    </p:spTree>
    <p:extLst>
      <p:ext uri="{BB962C8B-B14F-4D97-AF65-F5344CB8AC3E}">
        <p14:creationId xmlns:p14="http://schemas.microsoft.com/office/powerpoint/2010/main" val="230221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832D0B8-6337-4E88-BB71-9EC456E6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Ventajas</a:t>
            </a:r>
            <a:r>
              <a:rPr lang="en-US" altLang="en-US" dirty="0"/>
              <a:t> de la base de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92C5F83-A64C-4381-AE63-086842C6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altLang="en-US" dirty="0"/>
              <a:t>Una base de </a:t>
            </a:r>
            <a:r>
              <a:rPr lang="en-US" altLang="en-US" dirty="0" err="1"/>
              <a:t>datos</a:t>
            </a:r>
            <a:r>
              <a:rPr lang="en-US" altLang="en-US" dirty="0"/>
              <a:t> </a:t>
            </a:r>
            <a:r>
              <a:rPr lang="en-US" altLang="en-US" dirty="0" err="1"/>
              <a:t>informatizada</a:t>
            </a:r>
            <a:r>
              <a:rPr lang="en-US" altLang="en-US" dirty="0"/>
              <a:t> </a:t>
            </a:r>
            <a:r>
              <a:rPr lang="en-US" altLang="en-US" dirty="0" err="1"/>
              <a:t>puede</a:t>
            </a:r>
            <a:r>
              <a:rPr lang="en-US" altLang="en-US" dirty="0"/>
              <a:t> </a:t>
            </a:r>
            <a:r>
              <a:rPr lang="en-US" altLang="en-US" dirty="0" err="1"/>
              <a:t>ahorrarle</a:t>
            </a:r>
            <a:r>
              <a:rPr lang="en-US" altLang="en-US" dirty="0"/>
              <a:t> </a:t>
            </a:r>
            <a:r>
              <a:rPr lang="en-US" altLang="en-US" dirty="0" err="1"/>
              <a:t>tiempo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búsqueda</a:t>
            </a:r>
            <a:r>
              <a:rPr lang="en-US" altLang="en-US" dirty="0"/>
              <a:t> de </a:t>
            </a:r>
            <a:r>
              <a:rPr lang="en-US" altLang="en-US" dirty="0" err="1"/>
              <a:t>información</a:t>
            </a:r>
            <a:r>
              <a:rPr lang="en-US" altLang="en-US" dirty="0"/>
              <a:t>. Las </a:t>
            </a:r>
            <a:r>
              <a:rPr lang="en-US" altLang="en-US" dirty="0" err="1"/>
              <a:t>potentes</a:t>
            </a:r>
            <a:r>
              <a:rPr lang="en-US" altLang="en-US" dirty="0"/>
              <a:t> </a:t>
            </a:r>
            <a:r>
              <a:rPr lang="en-US" altLang="en-US" dirty="0" err="1"/>
              <a:t>herramientas</a:t>
            </a:r>
            <a:r>
              <a:rPr lang="en-US" altLang="en-US" dirty="0"/>
              <a:t> de </a:t>
            </a:r>
            <a:r>
              <a:rPr lang="en-US" altLang="en-US" dirty="0" err="1"/>
              <a:t>minería</a:t>
            </a:r>
            <a:r>
              <a:rPr lang="en-US" altLang="en-US" dirty="0"/>
              <a:t> de </a:t>
            </a:r>
            <a:r>
              <a:rPr lang="en-US" altLang="en-US" dirty="0" err="1"/>
              <a:t>datos</a:t>
            </a:r>
            <a:r>
              <a:rPr lang="en-US" altLang="en-US" dirty="0"/>
              <a:t> le </a:t>
            </a:r>
            <a:r>
              <a:rPr lang="en-US" altLang="en-US" dirty="0" err="1"/>
              <a:t>permiten</a:t>
            </a:r>
            <a:r>
              <a:rPr lang="en-US" altLang="en-US" dirty="0"/>
              <a:t> </a:t>
            </a:r>
            <a:r>
              <a:rPr lang="en-US" altLang="en-US" dirty="0" err="1"/>
              <a:t>buscar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grandes</a:t>
            </a:r>
            <a:r>
              <a:rPr lang="en-US" altLang="en-US" dirty="0"/>
              <a:t> </a:t>
            </a:r>
            <a:r>
              <a:rPr lang="en-US" altLang="en-US" dirty="0" err="1"/>
              <a:t>cantidades</a:t>
            </a:r>
            <a:r>
              <a:rPr lang="en-US" altLang="en-US" dirty="0"/>
              <a:t> de </a:t>
            </a:r>
            <a:r>
              <a:rPr lang="en-US" altLang="en-US" dirty="0" err="1"/>
              <a:t>datos</a:t>
            </a:r>
            <a:r>
              <a:rPr lang="en-US" altLang="en-US" dirty="0"/>
              <a:t> para </a:t>
            </a:r>
            <a:r>
              <a:rPr lang="en-US" altLang="en-US" dirty="0" err="1"/>
              <a:t>encontrar</a:t>
            </a:r>
            <a:r>
              <a:rPr lang="en-US" altLang="en-US" dirty="0"/>
              <a:t> lo que </a:t>
            </a:r>
            <a:r>
              <a:rPr lang="en-US" altLang="en-US" dirty="0" err="1"/>
              <a:t>necesita</a:t>
            </a:r>
            <a:r>
              <a:rPr lang="en-US" altLang="en-US" dirty="0"/>
              <a:t> </a:t>
            </a:r>
            <a:r>
              <a:rPr lang="en-US" altLang="en-US" dirty="0" err="1"/>
              <a:t>rápidamente</a:t>
            </a:r>
            <a:r>
              <a:rPr lang="en-US" altLang="en-US" dirty="0"/>
              <a:t>
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AA52A50-F3CB-4621-AFC3-EDF4740C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Descripción</a:t>
            </a:r>
            <a:r>
              <a:rPr lang="en-US" altLang="en-US" dirty="0"/>
              <a:t> de los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17CCED6-9946-4777-91D7-0CA7CFF23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Los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específicos</a:t>
            </a:r>
            <a:r>
              <a:rPr lang="en-US" altLang="en-US" dirty="0"/>
              <a:t> de la </a:t>
            </a:r>
            <a:r>
              <a:rPr lang="en-US" altLang="en-US" dirty="0" err="1"/>
              <a:t>información</a:t>
            </a:r>
            <a:r>
              <a:rPr lang="en-US" altLang="en-US" dirty="0"/>
              <a:t> </a:t>
            </a:r>
            <a:r>
              <a:rPr lang="en-US" altLang="en-US" dirty="0" err="1"/>
              <a:t>introducida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los </a:t>
            </a:r>
            <a:r>
              <a:rPr lang="en-US" altLang="en-US" dirty="0" err="1"/>
              <a:t>campos</a:t>
            </a:r>
            <a:r>
              <a:rPr lang="en-US" altLang="en-US" dirty="0"/>
              <a:t> de base de </a:t>
            </a:r>
            <a:r>
              <a:rPr lang="en-US" altLang="en-US" dirty="0" err="1"/>
              <a:t>datos</a:t>
            </a:r>
            <a:r>
              <a:rPr lang="en-US" altLang="en-US" dirty="0"/>
              <a:t> se </a:t>
            </a:r>
            <a:r>
              <a:rPr lang="en-US" altLang="en-US" dirty="0" err="1"/>
              <a:t>denominan</a:t>
            </a:r>
            <a:r>
              <a:rPr lang="en-US" altLang="en-US" dirty="0"/>
              <a:t> </a:t>
            </a:r>
            <a:r>
              <a:rPr lang="en-US" altLang="en-US" dirty="0" err="1"/>
              <a:t>metadatos</a:t>
            </a:r>
            <a:r>
              <a:rPr lang="en-US" altLang="en-US" dirty="0"/>
              <a:t>. Los </a:t>
            </a:r>
            <a:r>
              <a:rPr lang="en-US" altLang="en-US" dirty="0" err="1"/>
              <a:t>metadatos</a:t>
            </a:r>
            <a:r>
              <a:rPr lang="en-US" altLang="en-US" dirty="0"/>
              <a:t>, que a </a:t>
            </a:r>
            <a:r>
              <a:rPr lang="en-US" altLang="en-US" dirty="0" err="1"/>
              <a:t>veces</a:t>
            </a:r>
            <a:r>
              <a:rPr lang="en-US" altLang="en-US" dirty="0"/>
              <a:t> se </a:t>
            </a:r>
            <a:r>
              <a:rPr lang="en-US" altLang="en-US" dirty="0" err="1"/>
              <a:t>denominan</a:t>
            </a:r>
            <a:r>
              <a:rPr lang="en-US" altLang="en-US" dirty="0"/>
              <a:t> </a:t>
            </a:r>
            <a:r>
              <a:rPr lang="en-US" altLang="en-US" dirty="0" err="1"/>
              <a:t>propiedades</a:t>
            </a:r>
            <a:r>
              <a:rPr lang="en-US" altLang="en-US" dirty="0"/>
              <a:t>, son </a:t>
            </a:r>
            <a:r>
              <a:rPr lang="en-US" altLang="en-US" dirty="0" err="1"/>
              <a:t>datos</a:t>
            </a:r>
            <a:r>
              <a:rPr lang="en-US" altLang="en-US" dirty="0"/>
              <a:t> </a:t>
            </a:r>
            <a:r>
              <a:rPr lang="en-US" altLang="en-US" dirty="0" err="1"/>
              <a:t>sobre</a:t>
            </a:r>
            <a:r>
              <a:rPr lang="en-US" altLang="en-US" dirty="0"/>
              <a:t> los </a:t>
            </a:r>
            <a:r>
              <a:rPr lang="en-US" altLang="en-US" dirty="0" err="1"/>
              <a:t>datos</a:t>
            </a:r>
            <a:r>
              <a:rPr lang="en-US" altLang="en-US" dirty="0"/>
              <a:t>. 
Las bases de </a:t>
            </a:r>
            <a:r>
              <a:rPr lang="en-US" altLang="en-US" dirty="0" err="1"/>
              <a:t>datos</a:t>
            </a:r>
            <a:r>
              <a:rPr lang="en-US" altLang="en-US" dirty="0"/>
              <a:t> son </a:t>
            </a:r>
            <a:r>
              <a:rPr lang="en-US" altLang="en-US" dirty="0" err="1"/>
              <a:t>útiles</a:t>
            </a:r>
            <a:r>
              <a:rPr lang="en-US" altLang="en-US" dirty="0"/>
              <a:t> solo </a:t>
            </a:r>
            <a:r>
              <a:rPr lang="en-US" altLang="en-US" dirty="0" err="1"/>
              <a:t>si</a:t>
            </a:r>
            <a:r>
              <a:rPr lang="en-US" altLang="en-US" dirty="0"/>
              <a:t> son </a:t>
            </a:r>
            <a:r>
              <a:rPr lang="en-US" altLang="en-US" dirty="0" err="1"/>
              <a:t>precisas</a:t>
            </a:r>
            <a:r>
              <a:rPr lang="en-US" altLang="en-US" dirty="0"/>
              <a:t>.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las bases de </a:t>
            </a:r>
            <a:r>
              <a:rPr lang="en-US" altLang="en-US" dirty="0" err="1"/>
              <a:t>datos</a:t>
            </a:r>
            <a:r>
              <a:rPr lang="en-US" altLang="en-US" dirty="0"/>
              <a:t> son tan </a:t>
            </a:r>
            <a:r>
              <a:rPr lang="en-US" altLang="en-US" dirty="0" err="1"/>
              <a:t>buenas</a:t>
            </a:r>
            <a:r>
              <a:rPr lang="en-US" altLang="en-US" dirty="0"/>
              <a:t> </a:t>
            </a:r>
            <a:r>
              <a:rPr lang="en-US" altLang="en-US" dirty="0" err="1"/>
              <a:t>como</a:t>
            </a:r>
            <a:r>
              <a:rPr lang="en-US" altLang="en-US" dirty="0"/>
              <a:t> los </a:t>
            </a:r>
            <a:r>
              <a:rPr lang="en-US" altLang="en-US" dirty="0" err="1"/>
              <a:t>datos</a:t>
            </a:r>
            <a:r>
              <a:rPr lang="en-US" altLang="en-US" dirty="0"/>
              <a:t> que </a:t>
            </a:r>
            <a:r>
              <a:rPr lang="en-US" altLang="en-US" dirty="0" err="1"/>
              <a:t>contienen</a:t>
            </a:r>
            <a:r>
              <a:rPr lang="en-US" altLang="en-US" dirty="0"/>
              <a:t>. El </a:t>
            </a:r>
            <a:r>
              <a:rPr lang="en-US" altLang="en-US" dirty="0" err="1"/>
              <a:t>acrónimo</a:t>
            </a:r>
            <a:r>
              <a:rPr lang="en-US" altLang="en-US" dirty="0"/>
              <a:t> GIGO </a:t>
            </a:r>
            <a:r>
              <a:rPr lang="en-US" altLang="en-US" dirty="0" err="1"/>
              <a:t>explica</a:t>
            </a:r>
            <a:r>
              <a:rPr lang="en-US" altLang="en-US" dirty="0"/>
              <a:t> </a:t>
            </a:r>
            <a:r>
              <a:rPr lang="en-US" altLang="en-US" dirty="0" err="1"/>
              <a:t>este</a:t>
            </a:r>
            <a:r>
              <a:rPr lang="en-US" altLang="en-US" dirty="0"/>
              <a:t> principio. GIGO es la </a:t>
            </a:r>
            <a:r>
              <a:rPr lang="en-US" altLang="en-US" dirty="0" err="1"/>
              <a:t>abreviatura</a:t>
            </a:r>
            <a:r>
              <a:rPr lang="en-US" altLang="en-US" dirty="0"/>
              <a:t> de "</a:t>
            </a:r>
            <a:r>
              <a:rPr lang="en-US" altLang="en-US" dirty="0" err="1"/>
              <a:t>basura</a:t>
            </a:r>
            <a:r>
              <a:rPr lang="en-US" altLang="en-US" dirty="0"/>
              <a:t> </a:t>
            </a:r>
            <a:r>
              <a:rPr lang="en-US" altLang="en-US" dirty="0" err="1"/>
              <a:t>adentro</a:t>
            </a:r>
            <a:r>
              <a:rPr lang="en-US" altLang="en-US" dirty="0"/>
              <a:t>, </a:t>
            </a:r>
            <a:r>
              <a:rPr lang="en-US" altLang="en-US" dirty="0" err="1"/>
              <a:t>basura</a:t>
            </a:r>
            <a:r>
              <a:rPr lang="en-US" altLang="en-US" dirty="0"/>
              <a:t> </a:t>
            </a:r>
            <a:r>
              <a:rPr lang="en-US" altLang="en-US" dirty="0" err="1"/>
              <a:t>fuera</a:t>
            </a:r>
            <a:r>
              <a:rPr lang="en-US" altLang="en-US" dirty="0"/>
              <a:t>." </a:t>
            </a:r>
            <a:r>
              <a:rPr lang="en-US" altLang="en-US" dirty="0" err="1"/>
              <a:t>Esto</a:t>
            </a:r>
            <a:r>
              <a:rPr lang="en-US" altLang="en-US" dirty="0"/>
              <a:t> </a:t>
            </a:r>
            <a:r>
              <a:rPr lang="en-US" altLang="en-US" dirty="0" err="1"/>
              <a:t>significa</a:t>
            </a:r>
            <a:r>
              <a:rPr lang="en-US" altLang="en-US" dirty="0"/>
              <a:t> que </a:t>
            </a:r>
            <a:r>
              <a:rPr lang="en-US" altLang="en-US" dirty="0" err="1"/>
              <a:t>si</a:t>
            </a:r>
            <a:r>
              <a:rPr lang="en-US" altLang="en-US" dirty="0"/>
              <a:t> la </a:t>
            </a:r>
            <a:r>
              <a:rPr lang="en-US" altLang="en-US" dirty="0" err="1"/>
              <a:t>información</a:t>
            </a:r>
            <a:r>
              <a:rPr lang="en-US" altLang="en-US" dirty="0"/>
              <a:t> </a:t>
            </a:r>
            <a:r>
              <a:rPr lang="en-US" altLang="en-US" dirty="0" err="1"/>
              <a:t>colocada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una base de </a:t>
            </a:r>
            <a:r>
              <a:rPr lang="en-US" altLang="en-US" dirty="0" err="1"/>
              <a:t>datos</a:t>
            </a:r>
            <a:r>
              <a:rPr lang="en-US" altLang="en-US" dirty="0"/>
              <a:t> es </a:t>
            </a:r>
            <a:r>
              <a:rPr lang="en-US" altLang="en-US" dirty="0" err="1"/>
              <a:t>incorrecta</a:t>
            </a:r>
            <a:r>
              <a:rPr lang="en-US" altLang="en-US" dirty="0"/>
              <a:t>, </a:t>
            </a:r>
            <a:r>
              <a:rPr lang="en-US" altLang="en-US" dirty="0" err="1"/>
              <a:t>cualquier</a:t>
            </a:r>
            <a:r>
              <a:rPr lang="en-US" altLang="en-US" dirty="0"/>
              <a:t> persona que use </a:t>
            </a:r>
            <a:r>
              <a:rPr lang="en-US" altLang="en-US" dirty="0" err="1"/>
              <a:t>esa</a:t>
            </a:r>
            <a:r>
              <a:rPr lang="en-US" altLang="en-US" dirty="0"/>
              <a:t> </a:t>
            </a:r>
            <a:r>
              <a:rPr lang="en-US" altLang="en-US" dirty="0" err="1"/>
              <a:t>información</a:t>
            </a:r>
            <a:r>
              <a:rPr lang="en-US" altLang="en-US" dirty="0"/>
              <a:t> </a:t>
            </a:r>
            <a:r>
              <a:rPr lang="en-US" altLang="en-US" dirty="0" err="1"/>
              <a:t>obtendrá</a:t>
            </a:r>
            <a:r>
              <a:rPr lang="en-US" altLang="en-US" dirty="0"/>
              <a:t> </a:t>
            </a:r>
            <a:r>
              <a:rPr lang="en-US" altLang="en-US" dirty="0" err="1"/>
              <a:t>resultados</a:t>
            </a:r>
            <a:r>
              <a:rPr lang="en-US" altLang="en-US" dirty="0"/>
              <a:t> </a:t>
            </a:r>
            <a:r>
              <a:rPr lang="en-US" altLang="en-US" dirty="0" err="1"/>
              <a:t>incorrectos</a:t>
            </a:r>
            <a:r>
              <a:rPr lang="en-US" altLang="en-US" dirty="0"/>
              <a:t>. 
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0C234BD-BBB8-4E98-8C22-ECCA2B33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Gestión</a:t>
            </a:r>
            <a:r>
              <a:rPr lang="en-US" altLang="en-US" dirty="0"/>
              <a:t> de bases de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A12F7C1-ED5C-4553-AA3A-0902E564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Un </a:t>
            </a:r>
            <a:r>
              <a:rPr lang="en-US" altLang="en-US" sz="2000" dirty="0" err="1"/>
              <a:t>sistema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administración</a:t>
            </a:r>
            <a:r>
              <a:rPr lang="en-US" altLang="en-US" sz="2000" dirty="0"/>
              <a:t> de bases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, o DBMS, es un software que se </a:t>
            </a:r>
            <a:r>
              <a:rPr lang="en-US" altLang="en-US" sz="2000" dirty="0" err="1"/>
              <a:t>utiliza</a:t>
            </a:r>
            <a:r>
              <a:rPr lang="en-US" altLang="en-US" sz="2000" dirty="0"/>
              <a:t> para </a:t>
            </a:r>
            <a:r>
              <a:rPr lang="en-US" altLang="en-US" sz="2000" dirty="0" err="1"/>
              <a:t>administrar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almacenamiento</a:t>
            </a:r>
            <a:r>
              <a:rPr lang="en-US" altLang="en-US" sz="2000" dirty="0"/>
              <a:t>, la </a:t>
            </a:r>
            <a:r>
              <a:rPr lang="en-US" altLang="en-US" sz="2000" dirty="0" err="1"/>
              <a:t>organización</a:t>
            </a:r>
            <a:r>
              <a:rPr lang="en-US" altLang="en-US" sz="2000" dirty="0"/>
              <a:t>, el </a:t>
            </a:r>
            <a:r>
              <a:rPr lang="en-US" altLang="en-US" sz="2000" dirty="0" err="1"/>
              <a:t>procesamiento</a:t>
            </a:r>
            <a:r>
              <a:rPr lang="en-US" altLang="en-US" sz="2000" dirty="0"/>
              <a:t> y la </a:t>
            </a:r>
            <a:r>
              <a:rPr lang="en-US" altLang="en-US" sz="2000" dirty="0" err="1"/>
              <a:t>recuperación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una base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.
Una base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archivos</a:t>
            </a:r>
            <a:r>
              <a:rPr lang="en-US" altLang="en-US" sz="2000" dirty="0"/>
              <a:t> sin </a:t>
            </a:r>
            <a:r>
              <a:rPr lang="en-US" altLang="en-US" sz="2000" dirty="0" err="1"/>
              <a:t>formato</a:t>
            </a:r>
            <a:r>
              <a:rPr lang="en-US" altLang="en-US" sz="2000" dirty="0"/>
              <a:t> le </a:t>
            </a:r>
            <a:r>
              <a:rPr lang="en-US" altLang="en-US" sz="2000" dirty="0" err="1"/>
              <a:t>permite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trabajar</a:t>
            </a:r>
            <a:r>
              <a:rPr lang="en-US" altLang="en-US" sz="2000" dirty="0"/>
              <a:t> con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una sola </a:t>
            </a:r>
            <a:r>
              <a:rPr lang="en-US" altLang="en-US" sz="2000" dirty="0" err="1"/>
              <a:t>tabla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También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puede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recuperar</a:t>
            </a:r>
            <a:r>
              <a:rPr lang="en-US" altLang="en-US" sz="2000" dirty="0"/>
              <a:t> una </a:t>
            </a:r>
            <a:r>
              <a:rPr lang="en-US" altLang="en-US" sz="2000" dirty="0" err="1"/>
              <a:t>tabla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completa</a:t>
            </a:r>
            <a:r>
              <a:rPr lang="en-US" altLang="en-US" sz="2000" dirty="0"/>
              <a:t> y </a:t>
            </a:r>
            <a:r>
              <a:rPr lang="en-US" altLang="en-US" sz="2000" dirty="0" err="1"/>
              <a:t>ordenar</a:t>
            </a:r>
            <a:r>
              <a:rPr lang="en-US" altLang="en-US" sz="2000" dirty="0"/>
              <a:t> los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, u </a:t>
            </a:r>
            <a:r>
              <a:rPr lang="en-US" altLang="en-US" sz="2000" dirty="0" err="1"/>
              <a:t>organizarlos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orden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diferente</a:t>
            </a:r>
            <a:r>
              <a:rPr lang="en-US" altLang="en-US" sz="2000" dirty="0"/>
              <a:t>.
Una base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relacional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puede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utilizar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varias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tablas</a:t>
            </a:r>
            <a:r>
              <a:rPr lang="en-US" altLang="en-US" sz="2000" dirty="0"/>
              <a:t> al </a:t>
            </a:r>
            <a:r>
              <a:rPr lang="en-US" altLang="en-US" sz="2000" dirty="0" err="1"/>
              <a:t>mismo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tiempo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Esto</a:t>
            </a:r>
            <a:r>
              <a:rPr lang="en-US" altLang="en-US" sz="2000" dirty="0"/>
              <a:t> se debe a que las </a:t>
            </a:r>
            <a:r>
              <a:rPr lang="en-US" altLang="en-US" sz="2000" dirty="0" err="1"/>
              <a:t>tablas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están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vinculadas</a:t>
            </a:r>
            <a:r>
              <a:rPr lang="en-US" altLang="en-US" sz="2000" dirty="0"/>
              <a:t> por un campo clave, un campo que se </a:t>
            </a:r>
            <a:r>
              <a:rPr lang="en-US" altLang="en-US" sz="2000" dirty="0" err="1"/>
              <a:t>encuentra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cada</a:t>
            </a:r>
            <a:r>
              <a:rPr lang="en-US" altLang="en-US" sz="2000" dirty="0"/>
              <a:t> una de las </a:t>
            </a:r>
            <a:r>
              <a:rPr lang="en-US" altLang="en-US" sz="2000" dirty="0" err="1"/>
              <a:t>tablas</a:t>
            </a:r>
            <a:r>
              <a:rPr lang="en-US" altLang="en-US" sz="2000" dirty="0"/>
              <a:t>.
 Una base de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orientada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objetos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contiene</a:t>
            </a:r>
            <a:r>
              <a:rPr lang="en-US" altLang="en-US" sz="2000" dirty="0"/>
              <a:t> tanto </a:t>
            </a:r>
            <a:r>
              <a:rPr lang="en-US" altLang="en-US" sz="2000" dirty="0" err="1"/>
              <a:t>esos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programa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necesario</a:t>
            </a:r>
            <a:r>
              <a:rPr lang="en-US" altLang="en-US" sz="2000" dirty="0"/>
              <a:t> para </a:t>
            </a:r>
            <a:r>
              <a:rPr lang="en-US" altLang="en-US" sz="2000" dirty="0" err="1"/>
              <a:t>mostrar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esos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datos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incluida</a:t>
            </a:r>
            <a:r>
              <a:rPr lang="en-US" altLang="en-US" sz="2000" dirty="0"/>
              <a:t> la </a:t>
            </a:r>
            <a:r>
              <a:rPr lang="en-US" altLang="en-US" sz="2000" dirty="0" err="1"/>
              <a:t>visualización</a:t>
            </a:r>
            <a:r>
              <a:rPr lang="en-US" altLang="en-US" sz="2000" dirty="0"/>
              <a:t> de un </a:t>
            </a:r>
            <a:r>
              <a:rPr lang="en-US" altLang="en-US" sz="2000" dirty="0" err="1"/>
              <a:t>gráfico</a:t>
            </a:r>
            <a:r>
              <a:rPr lang="en-US" altLang="en-US" sz="2000" dirty="0"/>
              <a:t> o la </a:t>
            </a:r>
            <a:r>
              <a:rPr lang="en-US" altLang="en-US" sz="2000" dirty="0" err="1"/>
              <a:t>reproducción</a:t>
            </a:r>
            <a:r>
              <a:rPr lang="en-US" altLang="en-US" sz="2000" dirty="0"/>
              <a:t> de un </a:t>
            </a:r>
            <a:r>
              <a:rPr lang="en-US" altLang="en-US" sz="2000" dirty="0" err="1"/>
              <a:t>sonido</a:t>
            </a:r>
            <a:r>
              <a:rPr lang="en-US" altLang="en-US" sz="2000" dirty="0"/>
              <a:t>. 
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C278962-ECBE-462F-9169-E1DE85C7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Bases de </a:t>
            </a:r>
            <a:r>
              <a:rPr lang="en-US" altLang="en-US" dirty="0" err="1"/>
              <a:t>datos</a:t>
            </a:r>
            <a:r>
              <a:rPr lang="en-US" altLang="en-US" dirty="0"/>
              <a:t> bien </a:t>
            </a:r>
            <a:r>
              <a:rPr lang="en-US" altLang="en-US" dirty="0" err="1"/>
              <a:t>diseñadas</a:t>
            </a:r>
            <a:r>
              <a:rPr lang="en-US" altLang="en-US" dirty="0"/>
              <a:t>
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F872BA8-5953-4F5D-A8CC-68C42A9D5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Para que las bases de </a:t>
            </a:r>
            <a:r>
              <a:rPr lang="en-US" altLang="en-US" dirty="0" err="1"/>
              <a:t>datos</a:t>
            </a:r>
            <a:r>
              <a:rPr lang="en-US" altLang="en-US" dirty="0"/>
              <a:t> </a:t>
            </a:r>
            <a:r>
              <a:rPr lang="en-US" altLang="en-US" dirty="0" err="1"/>
              <a:t>sean</a:t>
            </a:r>
            <a:r>
              <a:rPr lang="en-US" altLang="en-US" dirty="0"/>
              <a:t> </a:t>
            </a:r>
            <a:r>
              <a:rPr lang="en-US" altLang="en-US" dirty="0" err="1"/>
              <a:t>eficaces</a:t>
            </a:r>
            <a:r>
              <a:rPr lang="en-US" altLang="en-US" dirty="0"/>
              <a:t>, </a:t>
            </a:r>
            <a:r>
              <a:rPr lang="en-US" altLang="en-US" dirty="0" err="1"/>
              <a:t>deben</a:t>
            </a:r>
            <a:r>
              <a:rPr lang="en-US" altLang="en-US" dirty="0"/>
              <a:t> </a:t>
            </a:r>
            <a:r>
              <a:rPr lang="en-US" altLang="en-US" dirty="0" err="1"/>
              <a:t>planificarse</a:t>
            </a:r>
            <a:r>
              <a:rPr lang="en-US" altLang="en-US" dirty="0"/>
              <a:t> </a:t>
            </a:r>
            <a:r>
              <a:rPr lang="en-US" altLang="en-US" dirty="0" err="1"/>
              <a:t>cuidadosamente</a:t>
            </a:r>
            <a:r>
              <a:rPr lang="en-US" altLang="en-US" dirty="0"/>
              <a:t>. Las </a:t>
            </a:r>
            <a:r>
              <a:rPr lang="en-US" altLang="en-US" dirty="0" err="1"/>
              <a:t>siguientes</a:t>
            </a:r>
            <a:r>
              <a:rPr lang="en-US" altLang="en-US" dirty="0"/>
              <a:t> son </a:t>
            </a:r>
            <a:r>
              <a:rPr lang="en-US" altLang="en-US" dirty="0" err="1"/>
              <a:t>tres</a:t>
            </a:r>
            <a:r>
              <a:rPr lang="en-US" altLang="en-US" dirty="0"/>
              <a:t> </a:t>
            </a:r>
            <a:r>
              <a:rPr lang="en-US" altLang="en-US" dirty="0" err="1"/>
              <a:t>características</a:t>
            </a:r>
            <a:r>
              <a:rPr lang="en-US" altLang="en-US" dirty="0"/>
              <a:t> del </a:t>
            </a:r>
            <a:r>
              <a:rPr lang="en-US" altLang="en-US" dirty="0" err="1"/>
              <a:t>buen</a:t>
            </a:r>
            <a:r>
              <a:rPr lang="en-US" altLang="en-US" dirty="0"/>
              <a:t> </a:t>
            </a:r>
            <a:r>
              <a:rPr lang="en-US" altLang="en-US" dirty="0" err="1"/>
              <a:t>diseño</a:t>
            </a:r>
            <a:r>
              <a:rPr lang="en-US" altLang="en-US" dirty="0"/>
              <a:t> de la base de </a:t>
            </a:r>
            <a:r>
              <a:rPr lang="en-US" altLang="en-US" dirty="0" err="1"/>
              <a:t>datos</a:t>
            </a:r>
            <a:r>
              <a:rPr lang="en-US" altLang="en-US" dirty="0"/>
              <a:t>:
</a:t>
            </a:r>
            <a:r>
              <a:rPr lang="en-US" altLang="en-US" dirty="0" err="1"/>
              <a:t>Garantizar</a:t>
            </a:r>
            <a:r>
              <a:rPr lang="en-US" altLang="en-US" dirty="0"/>
              <a:t> la </a:t>
            </a:r>
            <a:r>
              <a:rPr lang="en-US" altLang="en-US" dirty="0" err="1"/>
              <a:t>seguridad</a:t>
            </a:r>
            <a:r>
              <a:rPr lang="en-US" altLang="en-US" dirty="0"/>
              <a:t> de los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  <a:r>
              <a:rPr lang="en-US" altLang="en-US" dirty="0" err="1"/>
              <a:t>Preservar</a:t>
            </a:r>
            <a:r>
              <a:rPr lang="en-US" altLang="en-US" dirty="0"/>
              <a:t> la </a:t>
            </a:r>
            <a:r>
              <a:rPr lang="en-US" altLang="en-US" dirty="0" err="1"/>
              <a:t>integridad</a:t>
            </a:r>
            <a:r>
              <a:rPr lang="en-US" altLang="en-US" dirty="0"/>
              <a:t> de los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  <a:r>
              <a:rPr lang="en-US" altLang="en-US" dirty="0" err="1"/>
              <a:t>Evitar</a:t>
            </a:r>
            <a:r>
              <a:rPr lang="en-US" altLang="en-US" dirty="0"/>
              <a:t> la </a:t>
            </a:r>
            <a:r>
              <a:rPr lang="en-US" altLang="en-US" dirty="0" err="1"/>
              <a:t>redundancia</a:t>
            </a:r>
            <a:r>
              <a:rPr lang="en-US" altLang="en-US" dirty="0"/>
              <a:t> de </a:t>
            </a:r>
            <a:r>
              <a:rPr lang="en-US" altLang="en-US" dirty="0" err="1"/>
              <a:t>datos</a:t>
            </a:r>
            <a:endParaRPr lang="en-US" altLang="en-US" dirty="0">
              <a:ea typeface="Arial" panose="020B0604020202020204" pitchFamily="34" charset="0"/>
            </a:endParaRPr>
          </a:p>
        </p:txBody>
      </p:sp>
      <p:pic>
        <p:nvPicPr>
          <p:cNvPr id="17412" name="Picture 3">
            <a:extLst>
              <a:ext uri="{FF2B5EF4-FFF2-40B4-BE49-F238E27FC236}">
                <a16:creationId xmlns:a16="http://schemas.microsoft.com/office/drawing/2014/main" id="{70339913-6784-4326-A56A-E1F426269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0"/>
            <a:ext cx="4724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748AEFD-6CE3-43A0-9A1C-BEB025FB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Gestión</a:t>
            </a:r>
            <a:r>
              <a:rPr lang="en-US" altLang="en-US" dirty="0"/>
              <a:t> de la </a:t>
            </a:r>
            <a:r>
              <a:rPr lang="en-US" altLang="en-US" dirty="0" err="1"/>
              <a:t>Información</a:t>
            </a:r>
            <a:r>
              <a:rPr lang="en-US" altLang="en-US" dirty="0"/>
              <a:t>
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336DD59-4616-43AA-9196-727D1889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Los </a:t>
            </a:r>
            <a:r>
              <a:rPr lang="en-US" altLang="en-US" dirty="0" err="1"/>
              <a:t>equipos</a:t>
            </a:r>
            <a:r>
              <a:rPr lang="en-US" altLang="en-US" dirty="0"/>
              <a:t>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producir</a:t>
            </a:r>
            <a:r>
              <a:rPr lang="en-US" altLang="en-US" dirty="0"/>
              <a:t> </a:t>
            </a:r>
            <a:r>
              <a:rPr lang="en-US" altLang="en-US" dirty="0" err="1"/>
              <a:t>demasiada</a:t>
            </a:r>
            <a:r>
              <a:rPr lang="en-US" altLang="en-US" dirty="0"/>
              <a:t> </a:t>
            </a:r>
            <a:r>
              <a:rPr lang="en-US" altLang="en-US" dirty="0" err="1"/>
              <a:t>información</a:t>
            </a:r>
            <a:r>
              <a:rPr lang="en-US" altLang="en-US" dirty="0"/>
              <a:t> o </a:t>
            </a:r>
            <a:r>
              <a:rPr lang="en-US" altLang="en-US" dirty="0" err="1"/>
              <a:t>sobrecarga</a:t>
            </a:r>
            <a:r>
              <a:rPr lang="en-US" altLang="en-US" dirty="0"/>
              <a:t> de </a:t>
            </a:r>
            <a:r>
              <a:rPr lang="en-US" altLang="en-US" dirty="0" err="1"/>
              <a:t>información</a:t>
            </a:r>
            <a:r>
              <a:rPr lang="en-US" altLang="en-US" dirty="0"/>
              <a:t>. </a:t>
            </a:r>
            <a:r>
              <a:rPr lang="en-US" altLang="en-US" dirty="0" err="1"/>
              <a:t>Esto</a:t>
            </a:r>
            <a:r>
              <a:rPr lang="en-US" altLang="en-US" dirty="0"/>
              <a:t> se </a:t>
            </a:r>
            <a:r>
              <a:rPr lang="en-US" altLang="en-US" dirty="0" err="1"/>
              <a:t>puede</a:t>
            </a:r>
            <a:r>
              <a:rPr lang="en-US" altLang="en-US" dirty="0"/>
              <a:t> </a:t>
            </a:r>
            <a:r>
              <a:rPr lang="en-US" altLang="en-US" dirty="0" err="1"/>
              <a:t>administrar</a:t>
            </a:r>
            <a:r>
              <a:rPr lang="en-US" altLang="en-US" dirty="0"/>
              <a:t> </a:t>
            </a:r>
            <a:r>
              <a:rPr lang="en-US" altLang="en-US" dirty="0" err="1"/>
              <a:t>mediante</a:t>
            </a:r>
            <a:r>
              <a:rPr lang="en-US" altLang="en-US" dirty="0"/>
              <a:t>:
</a:t>
            </a:r>
            <a:r>
              <a:rPr lang="en-US" altLang="en-US" dirty="0" err="1"/>
              <a:t>resumiendo</a:t>
            </a:r>
            <a:r>
              <a:rPr lang="en-US" altLang="en-US" dirty="0"/>
              <a:t> </a:t>
            </a:r>
            <a:r>
              <a:rPr lang="en-US" altLang="en-US" dirty="0" err="1"/>
              <a:t>información</a:t>
            </a:r>
            <a:r>
              <a:rPr lang="en-US" altLang="en-US" dirty="0"/>
              <a:t>
</a:t>
            </a:r>
            <a:r>
              <a:rPr lang="en-US" altLang="en-US" dirty="0" err="1"/>
              <a:t>filtrar</a:t>
            </a:r>
            <a:r>
              <a:rPr lang="en-US" altLang="en-US" dirty="0"/>
              <a:t>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  <a:r>
              <a:rPr lang="en-US" altLang="en-US" dirty="0" err="1"/>
              <a:t>datos</a:t>
            </a:r>
            <a:r>
              <a:rPr lang="en-US" altLang="en-US" dirty="0"/>
              <a:t> de </a:t>
            </a:r>
            <a:r>
              <a:rPr lang="en-US" altLang="en-US" dirty="0" err="1"/>
              <a:t>clasificación</a:t>
            </a:r>
            <a:r>
              <a:rPr lang="en-US" altLang="en-US" dirty="0"/>
              <a:t> y </a:t>
            </a:r>
            <a:r>
              <a:rPr lang="en-US" altLang="en-US" dirty="0" err="1"/>
              <a:t>agrupación</a:t>
            </a:r>
            <a:endParaRPr lang="en-US" altLang="en-US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4065F8D-496C-4CEE-B01A-ADF524A8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Datos</a:t>
            </a:r>
            <a:r>
              <a:rPr lang="en-US" altLang="en-US" dirty="0"/>
              <a:t> de </a:t>
            </a:r>
            <a:r>
              <a:rPr lang="en-US" altLang="en-US" dirty="0" err="1"/>
              <a:t>navegación</a:t>
            </a:r>
            <a:r>
              <a:rPr lang="en-US" altLang="en-US" dirty="0"/>
              <a:t>
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D702419-56BF-4660-9171-C540B1A63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Una forma de </a:t>
            </a:r>
            <a:r>
              <a:rPr lang="en-US" altLang="en-US" dirty="0" err="1"/>
              <a:t>encontrar</a:t>
            </a:r>
            <a:r>
              <a:rPr lang="en-US" altLang="en-US" dirty="0"/>
              <a:t> </a:t>
            </a:r>
            <a:r>
              <a:rPr lang="en-US" altLang="en-US" dirty="0" err="1"/>
              <a:t>datos</a:t>
            </a:r>
            <a:r>
              <a:rPr lang="en-US" altLang="en-US" dirty="0"/>
              <a:t> es </a:t>
            </a:r>
            <a:r>
              <a:rPr lang="en-US" altLang="en-US" dirty="0" err="1"/>
              <a:t>examinar</a:t>
            </a:r>
            <a:r>
              <a:rPr lang="en-US" altLang="en-US" dirty="0"/>
              <a:t> o </a:t>
            </a:r>
            <a:r>
              <a:rPr lang="en-US" altLang="en-US" dirty="0" err="1"/>
              <a:t>examinar</a:t>
            </a:r>
            <a:r>
              <a:rPr lang="en-US" altLang="en-US" dirty="0"/>
              <a:t> </a:t>
            </a:r>
            <a:r>
              <a:rPr lang="en-US" altLang="en-US" dirty="0" err="1"/>
              <a:t>todos</a:t>
            </a:r>
            <a:r>
              <a:rPr lang="en-US" altLang="en-US" dirty="0"/>
              <a:t> los </a:t>
            </a:r>
            <a:r>
              <a:rPr lang="en-US" altLang="en-US" dirty="0" err="1"/>
              <a:t>registros</a:t>
            </a:r>
            <a:r>
              <a:rPr lang="en-US" altLang="en-US" dirty="0"/>
              <a:t>. 
</a:t>
            </a:r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100081B2-F7DC-4C43-BA14-413988F76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2286000"/>
            <a:ext cx="61341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71E0E07-2D9C-49AB-8F03-402C9CD3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Clasificación</a:t>
            </a:r>
            <a:r>
              <a:rPr lang="en-US" altLang="en-US" dirty="0"/>
              <a:t> de </a:t>
            </a:r>
            <a:r>
              <a:rPr lang="en-US" altLang="en-US" dirty="0" err="1"/>
              <a:t>datos</a:t>
            </a:r>
            <a:r>
              <a:rPr lang="en-US" altLang="en-US" dirty="0"/>
              <a:t>
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7BBD9107-0CBB-4C44-9A9E-CE56D592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Los </a:t>
            </a:r>
            <a:r>
              <a:rPr lang="en-US" altLang="en-US" dirty="0" err="1"/>
              <a:t>datos</a:t>
            </a:r>
            <a:r>
              <a:rPr lang="en-US" altLang="en-US" dirty="0"/>
              <a:t> se </a:t>
            </a:r>
            <a:r>
              <a:rPr lang="en-US" altLang="en-US" dirty="0" err="1"/>
              <a:t>pueden</a:t>
            </a:r>
            <a:r>
              <a:rPr lang="en-US" altLang="en-US" dirty="0"/>
              <a:t> </a:t>
            </a:r>
            <a:r>
              <a:rPr lang="en-US" altLang="en-US" dirty="0" err="1"/>
              <a:t>ordenar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orden</a:t>
            </a:r>
            <a:r>
              <a:rPr lang="en-US" altLang="en-US" dirty="0"/>
              <a:t> </a:t>
            </a:r>
            <a:r>
              <a:rPr lang="en-US" altLang="en-US" dirty="0" err="1"/>
              <a:t>ascendente</a:t>
            </a:r>
            <a:r>
              <a:rPr lang="en-US" altLang="en-US" dirty="0"/>
              <a:t>, </a:t>
            </a:r>
            <a:r>
              <a:rPr lang="en-US" altLang="en-US" dirty="0" err="1"/>
              <a:t>en</a:t>
            </a:r>
            <a:r>
              <a:rPr lang="en-US" altLang="en-US" dirty="0"/>
              <a:t> el que </a:t>
            </a:r>
            <a:r>
              <a:rPr lang="en-US" altLang="en-US" dirty="0" err="1"/>
              <a:t>aumentan</a:t>
            </a:r>
            <a:r>
              <a:rPr lang="en-US" altLang="en-US" dirty="0"/>
              <a:t> los </a:t>
            </a:r>
            <a:r>
              <a:rPr lang="en-US" altLang="en-US" dirty="0" err="1"/>
              <a:t>valores</a:t>
            </a:r>
            <a:r>
              <a:rPr lang="en-US" altLang="en-US" dirty="0"/>
              <a:t>. </a:t>
            </a:r>
            <a:r>
              <a:rPr lang="en-US" altLang="en-US" dirty="0" err="1"/>
              <a:t>También</a:t>
            </a:r>
            <a:r>
              <a:rPr lang="en-US" altLang="en-US" dirty="0"/>
              <a:t> se </a:t>
            </a:r>
            <a:r>
              <a:rPr lang="en-US" altLang="en-US" dirty="0" err="1"/>
              <a:t>puede</a:t>
            </a:r>
            <a:r>
              <a:rPr lang="en-US" altLang="en-US" dirty="0"/>
              <a:t> </a:t>
            </a:r>
            <a:r>
              <a:rPr lang="en-US" altLang="en-US" dirty="0" err="1"/>
              <a:t>ordenar</a:t>
            </a:r>
            <a:r>
              <a:rPr lang="en-US" altLang="en-US" dirty="0"/>
              <a:t> de la </a:t>
            </a:r>
            <a:r>
              <a:rPr lang="en-US" altLang="en-US" dirty="0" err="1"/>
              <a:t>manera</a:t>
            </a:r>
            <a:r>
              <a:rPr lang="en-US" altLang="en-US" dirty="0"/>
              <a:t> </a:t>
            </a:r>
            <a:r>
              <a:rPr lang="en-US" altLang="en-US" dirty="0" err="1"/>
              <a:t>opuesta</a:t>
            </a:r>
            <a:r>
              <a:rPr lang="en-US" altLang="en-US" dirty="0"/>
              <a:t>,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orden</a:t>
            </a:r>
            <a:r>
              <a:rPr lang="en-US" altLang="en-US" dirty="0"/>
              <a:t> </a:t>
            </a:r>
            <a:r>
              <a:rPr lang="en-US" altLang="en-US" dirty="0" err="1"/>
              <a:t>descendente</a:t>
            </a:r>
            <a:r>
              <a:rPr lang="en-US" altLang="en-US" dirty="0"/>
              <a:t>.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11427</TotalTime>
  <Words>838</Words>
  <Application>Microsoft Macintosh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Office Theme</vt:lpstr>
      <vt:lpstr>Principles of Information Technology</vt:lpstr>
      <vt:lpstr>Organización de bases de datos
</vt:lpstr>
      <vt:lpstr>Ventajas de la base de datos
</vt:lpstr>
      <vt:lpstr>Descripción de los datos
</vt:lpstr>
      <vt:lpstr>Gestión de bases de datos
</vt:lpstr>
      <vt:lpstr>Bases de datos bien diseñadas
</vt:lpstr>
      <vt:lpstr>Gestión de la Información
</vt:lpstr>
      <vt:lpstr>Datos de navegación
</vt:lpstr>
      <vt:lpstr>Clasificación de datos
</vt:lpstr>
      <vt:lpstr>Diseño de un informe
</vt:lpstr>
      <vt:lpstr>Revisión de capítulos
</vt:lpstr>
      <vt:lpstr>Revisión del capítulo (continuación)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Schwartz</dc:creator>
  <cp:lastModifiedBy>Michael VanTilburg</cp:lastModifiedBy>
  <cp:revision>1165</cp:revision>
  <dcterms:created xsi:type="dcterms:W3CDTF">2009-09-15T22:22:03Z</dcterms:created>
  <dcterms:modified xsi:type="dcterms:W3CDTF">2020-04-27T15:24:21Z</dcterms:modified>
</cp:coreProperties>
</file>