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320" r:id="rId4"/>
    <p:sldId id="480" r:id="rId5"/>
    <p:sldId id="485" r:id="rId6"/>
    <p:sldId id="482" r:id="rId7"/>
    <p:sldId id="488" r:id="rId8"/>
    <p:sldId id="486" r:id="rId9"/>
    <p:sldId id="483" r:id="rId10"/>
    <p:sldId id="484" r:id="rId11"/>
    <p:sldId id="416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DF570C8-C872-4C29-A2F0-04887CE2D1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AF21A-BBDB-422E-A9D8-F0210B6102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EC0B4D3-9990-44B0-909E-2354F3B0537E}" type="datetimeFigureOut">
              <a:rPr lang="en-US" altLang="en-US"/>
              <a:pPr>
                <a:defRPr/>
              </a:pPr>
              <a:t>1/26/2020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996CD-2C80-4FBF-9A31-0AEF0FEB64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2A22E-B77B-4AFE-BDD2-ADF1471EFD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4F51BA1-984F-48FD-9C71-C462B03CB4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A0412F-7E4D-471C-94A7-5FCAB9309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69DD5-AA36-4341-8F44-2C27647144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258999-191D-40B2-B8B9-2624D10DC9AD}" type="datetimeFigureOut">
              <a:rPr lang="en-US" altLang="en-US"/>
              <a:pPr>
                <a:defRPr/>
              </a:pPr>
              <a:t>1/26/2020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2E1E10-20A7-4E1D-8A0F-5A1318DACB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60A9E0-6FB8-46CC-B7E7-A1E14EC75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72A9B-BDEF-4596-B604-5CF9117EFC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14822-B7CD-4E76-A269-2CC4D7440D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A7214F0-8219-480D-978F-E2D14DB632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744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4CEF88-AAF2-4912-9C01-60EE48813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71F06A-3CE9-4C9F-9710-A607428CE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85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69889A-CE55-420E-8A14-FD21D3FDC3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3FA5B0-E320-48EF-82AD-00483A422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87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3C4749-1FEC-40B2-B657-17A9048056AF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213A2A-75C3-4E7A-8D4F-19803305E0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DD77AF-5250-449A-9B3C-798EABC3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20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831A11-602E-468D-802B-046A9FF9E9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887DED-0538-4A40-85FE-82219EB53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52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2C049D-8DA6-4ED4-8395-A713F3A0F071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94E5C5-A36D-4D0F-9BAF-5645778CEA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F6F275-4855-406B-9E79-A50EB44B3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93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54B63-5023-4D20-8F0E-968E2C547959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761999"/>
          </a:xfrm>
        </p:spPr>
        <p:txBody>
          <a:bodyPr>
            <a:normAutofit/>
          </a:bodyPr>
          <a:lstStyle>
            <a:lvl1pPr marL="1588" indent="-1588">
              <a:buNone/>
              <a:defRPr sz="2000"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68E6E-F003-4238-9C72-ACCF8E49B39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8ADFC93-9B13-4420-98A7-EF730FC28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7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4B0C6D-DDA2-4C54-9DEA-887652C59812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6059928C-F42A-44D6-AAE3-2BF0D46E3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C0B58D-EDC0-4920-833B-8190F190F6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37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33008D-C586-4123-9504-6BF09A4C3326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FB3FE1F-185C-40AE-B8A3-477AD8A48B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754854-12F8-4339-8EAE-5166EDF9B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7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BBFB4A-5371-49E4-B5CC-7DE3F3BC7734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47800"/>
            <a:ext cx="8242419" cy="72707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47616C44-E08F-43FD-8CDF-B9FA32ED91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E43D8D-D64D-4B62-B74A-CBC0872BB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3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DE4B31-053A-4BC2-9002-14DFD012EA77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47800"/>
            <a:ext cx="8242419" cy="72707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5E49F95C-D12E-4678-AB59-7F0057CF0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011C6C-492D-402D-AAD4-07DC98D12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60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AD6D759-4FC9-4AEC-A1A7-FAC7DFDBAA76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63B9FCA-F91B-43D5-8716-C13041E66C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A459CC-6723-4BAF-96FF-A3BAFBB04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5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99BCD6F-AE62-4B2F-9BFA-121271F52980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1780886-F28F-4A24-AC1C-B35A28336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027C53-A31A-4CB8-988B-72E3F7074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47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14933F-6801-4936-ACE2-05F524E353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F20D251-9660-4522-B9C4-39E930414C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5AF2-30EA-44B7-B6A8-443058C2C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solidFill>
                  <a:srgbClr val="558ED5"/>
                </a:solidFill>
              </a:defRPr>
            </a:lvl1pPr>
          </a:lstStyle>
          <a:p>
            <a:fld id="{BD5DC97D-33B8-4A59-8588-F275526B2908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EC50A0-DC81-43C3-9DA1-A527454D4D84}"/>
              </a:ext>
            </a:extLst>
          </p:cNvPr>
          <p:cNvCxnSpPr/>
          <p:nvPr userDrawn="1"/>
        </p:nvCxnSpPr>
        <p:spPr>
          <a:xfrm>
            <a:off x="457200" y="228600"/>
            <a:ext cx="8229600" cy="0"/>
          </a:xfrm>
          <a:prstGeom prst="line">
            <a:avLst/>
          </a:prstGeom>
          <a:ln w="1016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8E0EC8-3B67-4A7B-806B-9E0ECCD25AF5}"/>
              </a:ext>
            </a:extLst>
          </p:cNvPr>
          <p:cNvCxnSpPr/>
          <p:nvPr userDrawn="1"/>
        </p:nvCxnSpPr>
        <p:spPr>
          <a:xfrm>
            <a:off x="481013" y="6332538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8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536" r:id="rId9"/>
    <p:sldLayoutId id="2147484525" r:id="rId10"/>
    <p:sldLayoutId id="2147484526" r:id="rId11"/>
    <p:sldLayoutId id="2147484537" r:id="rId12"/>
    <p:sldLayoutId id="214748452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558ED5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Wingdings 2" panose="05020102010507070707" pitchFamily="18" charset="2"/>
        <a:buChar char="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65A017B-0BF7-4CC0-B9D4-7E98383961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Principles of Information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8AFEA-1409-41EA-8027-9D6A52F3D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Chapter 19: Presentation Basics</a:t>
            </a:r>
          </a:p>
        </p:txBody>
      </p:sp>
      <p:pic>
        <p:nvPicPr>
          <p:cNvPr id="12292" name="Picture 4" descr="C:\Users\chwhitec\Desktop\Capture 5.PNG">
            <a:extLst>
              <a:ext uri="{FF2B5EF4-FFF2-40B4-BE49-F238E27FC236}">
                <a16:creationId xmlns:a16="http://schemas.microsoft.com/office/drawing/2014/main" id="{1CE7C7E7-0DE2-427A-9752-ABDC5B41F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419600"/>
            <a:ext cx="2286000" cy="175260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8EAB0E6-A563-4D01-822E-6749E731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Presentation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CD9E-802A-44D1-8980-CEEDFDEF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600200"/>
            <a:ext cx="8648700" cy="4525963"/>
          </a:xfrm>
        </p:spPr>
        <p:txBody>
          <a:bodyPr/>
          <a:lstStyle/>
          <a:p>
            <a:pPr>
              <a:defRPr/>
            </a:pPr>
            <a:r>
              <a:rPr lang="en-US" sz="2300" b="1" dirty="0">
                <a:solidFill>
                  <a:srgbClr val="FF0000"/>
                </a:solidFill>
              </a:rPr>
              <a:t>Presentation software </a:t>
            </a:r>
            <a:r>
              <a:rPr lang="en-US" sz="2300" dirty="0"/>
              <a:t>allows you to organize and display information visually so it can be viewed by a group of people.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300" dirty="0"/>
              <a:t> </a:t>
            </a:r>
          </a:p>
          <a:p>
            <a:pPr lvl="1">
              <a:defRPr/>
            </a:pPr>
            <a:r>
              <a:rPr lang="en-US" dirty="0"/>
              <a:t>Information in a presentation is organized into separate pages. Each page is called a </a:t>
            </a:r>
            <a:r>
              <a:rPr lang="en-US" b="1" dirty="0">
                <a:solidFill>
                  <a:srgbClr val="FF0000"/>
                </a:solidFill>
              </a:rPr>
              <a:t>slide</a:t>
            </a:r>
            <a:r>
              <a:rPr lang="en-US" dirty="0"/>
              <a:t>, and can contain one or more main points.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Work on a presentation may begin by selecting a </a:t>
            </a:r>
            <a:r>
              <a:rPr lang="en-US" b="1" dirty="0">
                <a:solidFill>
                  <a:srgbClr val="FF0000"/>
                </a:solidFill>
              </a:rPr>
              <a:t>template</a:t>
            </a:r>
            <a:r>
              <a:rPr lang="en-US" dirty="0"/>
              <a:t>, or a preformatted version of a certain type of document.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wizard</a:t>
            </a:r>
            <a:r>
              <a:rPr lang="en-US" dirty="0"/>
              <a:t> is a series of dialog boxes that guide you through a step- by-step procedure to create a new presentation. The </a:t>
            </a:r>
            <a:r>
              <a:rPr lang="en-US" b="1" dirty="0">
                <a:solidFill>
                  <a:srgbClr val="FF0000"/>
                </a:solidFill>
              </a:rPr>
              <a:t>AutoContent wizard </a:t>
            </a:r>
            <a:r>
              <a:rPr lang="en-US" dirty="0"/>
              <a:t>provides the steps for creating a presentation.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60D7989-BDD1-491A-8FAA-069BBE8E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Presentation Formats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D6B63EA-E200-4F9D-B656-6A3C5E63F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altLang="en-US"/>
              <a:t>Most presentation programs let you choose a theme or template to quickly apply coordinated formatting to your slides.</a:t>
            </a: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5924A595-C449-4F71-9638-F38F84D96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514600"/>
            <a:ext cx="60293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5256DBA-2D1D-4FA7-92DA-DD6E0D63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Presentation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C21CD-2176-4912-A52C-92AA447F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00200"/>
            <a:ext cx="8763000" cy="4525963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Types of presentation views include:</a:t>
            </a:r>
          </a:p>
          <a:p>
            <a:pPr marL="0" lvl="1" indent="0">
              <a:buClr>
                <a:srgbClr val="FF0000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dirty="0"/>
              <a:t>Text and graphics can be added, removed, or edited in </a:t>
            </a:r>
            <a:r>
              <a:rPr lang="en-US" b="1" dirty="0">
                <a:solidFill>
                  <a:srgbClr val="FF0000"/>
                </a:solidFill>
              </a:rPr>
              <a:t>Normal view</a:t>
            </a:r>
            <a:r>
              <a:rPr lang="en-US" dirty="0"/>
              <a:t>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</a:rPr>
              <a:t>Slide Sorter view </a:t>
            </a:r>
            <a:r>
              <a:rPr lang="en-US" dirty="0"/>
              <a:t>displays </a:t>
            </a:r>
            <a:r>
              <a:rPr lang="en-US" b="1" dirty="0">
                <a:solidFill>
                  <a:srgbClr val="FF0000"/>
                </a:solidFill>
              </a:rPr>
              <a:t>thumbnails</a:t>
            </a:r>
            <a:r>
              <a:rPr lang="en-US" dirty="0"/>
              <a:t> of all of the slides in a presentation.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In </a:t>
            </a:r>
            <a:r>
              <a:rPr lang="en-US" b="1" dirty="0">
                <a:solidFill>
                  <a:srgbClr val="FF0000"/>
                </a:solidFill>
              </a:rPr>
              <a:t>Notes Page view</a:t>
            </a:r>
            <a:r>
              <a:rPr lang="en-US" dirty="0"/>
              <a:t>, part of the screen displays the slide and the rest of the screen shows a text box. You can type notes in the text box to use during a presentation or to print as handouts.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867CC6E-8225-494F-B32A-ADF41289A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Presentation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464D1-402D-4A6A-A522-49BB67A7F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More types of presentation views include:</a:t>
            </a:r>
          </a:p>
          <a:p>
            <a:pPr marL="342900" lvl="1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lvl="1">
              <a:defRPr/>
            </a:pPr>
            <a:r>
              <a:rPr lang="en-US" dirty="0"/>
              <a:t>The primary on-screen method of previewing and displaying slides during a presentation is called </a:t>
            </a:r>
            <a:r>
              <a:rPr lang="en-US" b="1" dirty="0">
                <a:solidFill>
                  <a:srgbClr val="FF0000"/>
                </a:solidFill>
              </a:rPr>
              <a:t>Slide Show view</a:t>
            </a:r>
            <a:r>
              <a:rPr lang="en-US" dirty="0"/>
              <a:t>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</a:rPr>
              <a:t>Reading view </a:t>
            </a:r>
            <a:r>
              <a:rPr lang="en-US" dirty="0"/>
              <a:t>is similar to Slide Show view, except the slides are not displayed full-screen.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Many programs let you use </a:t>
            </a:r>
            <a:r>
              <a:rPr lang="en-US" b="1" dirty="0">
                <a:solidFill>
                  <a:srgbClr val="FF0000"/>
                </a:solidFill>
              </a:rPr>
              <a:t>Master views </a:t>
            </a:r>
            <a:r>
              <a:rPr lang="en-US" dirty="0"/>
              <a:t>to make universal style changes to every slide, notes page, and/or handout pages.</a:t>
            </a:r>
          </a:p>
          <a:p>
            <a:pPr marL="342900" lvl="1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B66DCBC-C9F1-4825-8EA7-C47FEDC5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Presentations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E113A5F-50A3-45BD-965A-F3A80A55C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0200"/>
            <a:ext cx="8458200" cy="4525963"/>
          </a:xfrm>
        </p:spPr>
        <p:txBody>
          <a:bodyPr/>
          <a:lstStyle/>
          <a:p>
            <a:r>
              <a:rPr lang="en-US" altLang="en-US" sz="2300"/>
              <a:t>Following these five steps will help you plan, design, and save an effective presentation:</a:t>
            </a:r>
          </a:p>
          <a:p>
            <a:pPr lvl="1"/>
            <a:r>
              <a:rPr lang="en-US" altLang="en-US">
                <a:ea typeface="Arial" panose="020B0604020202020204" pitchFamily="34" charset="0"/>
              </a:rPr>
              <a:t>Decide how your slides will be formatted.</a:t>
            </a:r>
          </a:p>
          <a:p>
            <a:pPr lvl="1"/>
            <a:r>
              <a:rPr lang="en-US" altLang="en-US">
                <a:ea typeface="Arial" panose="020B0604020202020204" pitchFamily="34" charset="0"/>
              </a:rPr>
              <a:t>Choose the slide layout.</a:t>
            </a:r>
          </a:p>
          <a:p>
            <a:pPr lvl="1"/>
            <a:r>
              <a:rPr lang="en-US" altLang="en-US">
                <a:ea typeface="Arial" panose="020B0604020202020204" pitchFamily="34" charset="0"/>
              </a:rPr>
              <a:t>Work with </a:t>
            </a:r>
            <a:r>
              <a:rPr lang="en-US" altLang="en-US" b="1">
                <a:solidFill>
                  <a:srgbClr val="FF0000"/>
                </a:solidFill>
                <a:ea typeface="Arial" panose="020B0604020202020204" pitchFamily="34" charset="0"/>
              </a:rPr>
              <a:t>placeholders</a:t>
            </a:r>
            <a:r>
              <a:rPr lang="en-US" altLang="en-US">
                <a:ea typeface="Arial" panose="020B0604020202020204" pitchFamily="34" charset="0"/>
              </a:rPr>
              <a:t>, </a:t>
            </a:r>
            <a:br>
              <a:rPr lang="en-US" altLang="en-US">
                <a:ea typeface="Arial" panose="020B0604020202020204" pitchFamily="34" charset="0"/>
              </a:rPr>
            </a:br>
            <a:r>
              <a:rPr lang="en-US" altLang="en-US">
                <a:ea typeface="Arial" panose="020B0604020202020204" pitchFamily="34" charset="0"/>
              </a:rPr>
              <a:t>which is an area within a </a:t>
            </a:r>
            <a:br>
              <a:rPr lang="en-US" altLang="en-US">
                <a:ea typeface="Arial" panose="020B0604020202020204" pitchFamily="34" charset="0"/>
              </a:rPr>
            </a:br>
            <a:r>
              <a:rPr lang="en-US" altLang="en-US">
                <a:ea typeface="Arial" panose="020B0604020202020204" pitchFamily="34" charset="0"/>
              </a:rPr>
              <a:t>slide layout designed to </a:t>
            </a:r>
            <a:br>
              <a:rPr lang="en-US" altLang="en-US">
                <a:ea typeface="Arial" panose="020B0604020202020204" pitchFamily="34" charset="0"/>
              </a:rPr>
            </a:br>
            <a:r>
              <a:rPr lang="en-US" altLang="en-US">
                <a:ea typeface="Arial" panose="020B0604020202020204" pitchFamily="34" charset="0"/>
              </a:rPr>
              <a:t>hold data such as text or </a:t>
            </a:r>
            <a:br>
              <a:rPr lang="en-US" altLang="en-US">
                <a:ea typeface="Arial" panose="020B0604020202020204" pitchFamily="34" charset="0"/>
              </a:rPr>
            </a:br>
            <a:r>
              <a:rPr lang="en-US" altLang="en-US">
                <a:ea typeface="Arial" panose="020B0604020202020204" pitchFamily="34" charset="0"/>
              </a:rPr>
              <a:t>pictures. </a:t>
            </a:r>
          </a:p>
          <a:p>
            <a:pPr lvl="1"/>
            <a:r>
              <a:rPr lang="en-US" altLang="en-US">
                <a:ea typeface="Arial" panose="020B0604020202020204" pitchFamily="34" charset="0"/>
              </a:rPr>
              <a:t>Insert graphics and sound.</a:t>
            </a:r>
          </a:p>
          <a:p>
            <a:pPr lvl="1"/>
            <a:r>
              <a:rPr lang="en-US" altLang="en-US">
                <a:ea typeface="Arial" panose="020B0604020202020204" pitchFamily="34" charset="0"/>
              </a:rPr>
              <a:t>View and organize the </a:t>
            </a:r>
            <a:br>
              <a:rPr lang="en-US" altLang="en-US">
                <a:ea typeface="Arial" panose="020B0604020202020204" pitchFamily="34" charset="0"/>
              </a:rPr>
            </a:br>
            <a:r>
              <a:rPr lang="en-US" altLang="en-US">
                <a:ea typeface="Arial" panose="020B0604020202020204" pitchFamily="34" charset="0"/>
              </a:rPr>
              <a:t>presentation.</a:t>
            </a:r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97C322EA-CCB0-440B-ABB4-A94DC3DE6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48133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6012016-EA68-4DC8-A255-AA79A2F0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Content to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DDCBD-F5FA-4E5A-9000-279B2988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 can insert many types of graphics in presentations, as well as tables and charts.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PowerPoint drawing tools also include ready-to-use shapes, called </a:t>
            </a:r>
            <a:r>
              <a:rPr lang="en-US" b="1" dirty="0">
                <a:solidFill>
                  <a:srgbClr val="FF0000"/>
                </a:solidFill>
              </a:rPr>
              <a:t>AutoShapes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multimedia presentation combines text and graphics with sound and </a:t>
            </a:r>
            <a:r>
              <a:rPr lang="en-US" b="1" dirty="0">
                <a:solidFill>
                  <a:srgbClr val="FF0000"/>
                </a:solidFill>
              </a:rPr>
              <a:t>animation</a:t>
            </a:r>
            <a:r>
              <a:rPr lang="en-US" dirty="0"/>
              <a:t>, or moving images.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6588707-3E9B-40DC-890D-D3D8A89B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Effective Presentations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58029-3846-48BB-B0E3-CCAC5A84E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" y="1447800"/>
            <a:ext cx="8915400" cy="727075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sz="2400"/>
          </a:p>
          <a:p>
            <a:pPr>
              <a:defRPr/>
            </a:pPr>
            <a:endParaRPr sz="9600"/>
          </a:p>
          <a:p>
            <a:pPr>
              <a:defRPr/>
            </a:pPr>
            <a:endParaRPr sz="9600"/>
          </a:p>
          <a:p>
            <a:pPr>
              <a:defRPr/>
            </a:pPr>
            <a:endParaRPr sz="9600"/>
          </a:p>
          <a:p>
            <a:pPr>
              <a:defRPr/>
            </a:pPr>
            <a:r>
              <a:rPr sz="9600"/>
              <a:t>Apply these seven steps to make your presentations effective:</a:t>
            </a:r>
          </a:p>
          <a:p>
            <a:pPr>
              <a:defRPr/>
            </a:pPr>
            <a:endParaRPr/>
          </a:p>
        </p:txBody>
      </p:sp>
      <p:sp>
        <p:nvSpPr>
          <p:cNvPr id="21508" name="Content Placeholder 2">
            <a:extLst>
              <a:ext uri="{FF2B5EF4-FFF2-40B4-BE49-F238E27FC236}">
                <a16:creationId xmlns:a16="http://schemas.microsoft.com/office/drawing/2014/main" id="{BA3609DC-1446-4722-ADE6-7D9BDA691A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One Idea Per Slide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Keep It Simple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Display Key Facts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Mix It Up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Use Color Cautiously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Watch the Fonts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>
                <a:ea typeface="Arial" panose="020B0604020202020204" pitchFamily="34" charset="0"/>
              </a:rPr>
              <a:t>Make It Readable</a:t>
            </a:r>
          </a:p>
        </p:txBody>
      </p:sp>
      <p:pic>
        <p:nvPicPr>
          <p:cNvPr id="21509" name="Content Placeholder 6">
            <a:extLst>
              <a:ext uri="{FF2B5EF4-FFF2-40B4-BE49-F238E27FC236}">
                <a16:creationId xmlns:a16="http://schemas.microsoft.com/office/drawing/2014/main" id="{B7641BD2-9591-4C4C-A135-AECC6399B20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3505200"/>
            <a:ext cx="4281488" cy="26860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AC53C-30AA-4857-A81D-C157A554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Review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E51CEF17-2FC4-4FA8-A64C-51F63E201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300"/>
              <a:t>The disadvantages to adding clip art to PowerPoint presentations are they might be overused or misused to the point of distraction.</a:t>
            </a:r>
          </a:p>
          <a:p>
            <a:endParaRPr lang="en-US" altLang="en-US" sz="2300"/>
          </a:p>
          <a:p>
            <a:r>
              <a:rPr lang="en-US" altLang="en-US" sz="2300"/>
              <a:t>It's important to limit each slide in a presentation to a main concept or idea because too much information is distracting and difﬁcult for most audiences.</a:t>
            </a:r>
          </a:p>
          <a:p>
            <a:endParaRPr lang="en-US" altLang="en-US" sz="2300"/>
          </a:p>
          <a:p>
            <a:r>
              <a:rPr lang="en-US" altLang="en-US" sz="2300"/>
              <a:t>It's important to preview your presentation from the back of the room because issues of size, clarity, and color can be corrected if the presentation is previewed in the actual setting.</a:t>
            </a:r>
          </a:p>
          <a:p>
            <a:endParaRPr lang="en-US" altLang="en-US"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48396D5A89E4BA79C3C9B64E0B0B2" ma:contentTypeVersion="31" ma:contentTypeDescription="Create a new document." ma:contentTypeScope="" ma:versionID="da7c156a53ae6148dd450d273c510538">
  <xsd:schema xmlns:xsd="http://www.w3.org/2001/XMLSchema" xmlns:xs="http://www.w3.org/2001/XMLSchema" xmlns:p="http://schemas.microsoft.com/office/2006/metadata/properties" xmlns:ns3="a3be39e0-2294-40a5-be82-9ed541227a9c" xmlns:ns4="d60bc255-afe5-4377-881f-866c8b7c5106" targetNamespace="http://schemas.microsoft.com/office/2006/metadata/properties" ma:root="true" ma:fieldsID="42663a0815f79d535cbe8635781e0c08" ns3:_="" ns4:_="">
    <xsd:import namespace="a3be39e0-2294-40a5-be82-9ed541227a9c"/>
    <xsd:import namespace="d60bc255-afe5-4377-881f-866c8b7c51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e39e0-2294-40a5-be82-9ed541227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bc255-afe5-4377-881f-866c8b7c51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82E488-47CD-41A3-8059-6EDAC1219D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be39e0-2294-40a5-be82-9ed541227a9c"/>
    <ds:schemaRef ds:uri="d60bc255-afe5-4377-881f-866c8b7c51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CBD448-EE07-4660-A575-5BFF75FCD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11724</TotalTime>
  <Words>490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Principles of Information Technology</vt:lpstr>
      <vt:lpstr> Presentation Software</vt:lpstr>
      <vt:lpstr>Presentation Formats</vt:lpstr>
      <vt:lpstr>Exploring Presentation Views</vt:lpstr>
      <vt:lpstr>Exploring Presentation Views</vt:lpstr>
      <vt:lpstr>Designing Presentations </vt:lpstr>
      <vt:lpstr>Adding Content to Presentations</vt:lpstr>
      <vt:lpstr>Creating Effective Presentations</vt:lpstr>
      <vt:lpstr>Chapter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Schwartz</dc:creator>
  <cp:lastModifiedBy>Vantilburg, Michael</cp:lastModifiedBy>
  <cp:revision>1256</cp:revision>
  <dcterms:created xsi:type="dcterms:W3CDTF">2009-09-15T22:22:03Z</dcterms:created>
  <dcterms:modified xsi:type="dcterms:W3CDTF">2020-01-26T13:27:05Z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0x01010019A48396D5A89E4BA79C3C9B64E0B0B2</vt:lpwstr>
  </property>
  <property fmtid="{D5CDD505-2E9C-101B-9397-08002B2CF9AE}" pid="3" name="Templates">
    <vt:lpwstr/>
  </property>
  <property fmtid="{D5CDD505-2E9C-101B-9397-08002B2CF9AE}" pid="4" name="AppVersion">
    <vt:lpwstr/>
  </property>
  <property fmtid="{D5CDD505-2E9C-101B-9397-08002B2CF9AE}" pid="5" name="DefaultSectionNames">
    <vt:lpwstr/>
  </property>
  <property fmtid="{D5CDD505-2E9C-101B-9397-08002B2CF9AE}" pid="6" name="Is_Collaboration_Space_Locked">
    <vt:lpwstr/>
  </property>
  <property fmtid="{D5CDD505-2E9C-101B-9397-08002B2CF9AE}" pid="7" name="Self_Registration_Enabled">
    <vt:lpwstr/>
  </property>
  <property fmtid="{D5CDD505-2E9C-101B-9397-08002B2CF9AE}" pid="8" name="FolderType">
    <vt:lpwstr/>
  </property>
  <property fmtid="{D5CDD505-2E9C-101B-9397-08002B2CF9AE}" pid="9" name="Students">
    <vt:lpwstr/>
  </property>
  <property fmtid="{D5CDD505-2E9C-101B-9397-08002B2CF9AE}" pid="10" name="Student_Groups">
    <vt:lpwstr/>
  </property>
  <property fmtid="{D5CDD505-2E9C-101B-9397-08002B2CF9AE}" pid="11" name="Math_Settings">
    <vt:lpwstr/>
  </property>
  <property fmtid="{D5CDD505-2E9C-101B-9397-08002B2CF9AE}" pid="12" name="LMS_Mappings">
    <vt:lpwstr/>
  </property>
  <property fmtid="{D5CDD505-2E9C-101B-9397-08002B2CF9AE}" pid="13" name="Invited_Students">
    <vt:lpwstr/>
  </property>
  <property fmtid="{D5CDD505-2E9C-101B-9397-08002B2CF9AE}" pid="14" name="IsNotebookLocked">
    <vt:lpwstr/>
  </property>
  <property fmtid="{D5CDD505-2E9C-101B-9397-08002B2CF9AE}" pid="15" name="Has_Teacher_Only_SectionGroup">
    <vt:lpwstr/>
  </property>
  <property fmtid="{D5CDD505-2E9C-101B-9397-08002B2CF9AE}" pid="16" name="Owner">
    <vt:lpwstr/>
  </property>
  <property fmtid="{D5CDD505-2E9C-101B-9397-08002B2CF9AE}" pid="17" name="Teachers">
    <vt:lpwstr/>
  </property>
  <property fmtid="{D5CDD505-2E9C-101B-9397-08002B2CF9AE}" pid="18" name="Distribution_Groups">
    <vt:lpwstr/>
  </property>
  <property fmtid="{D5CDD505-2E9C-101B-9397-08002B2CF9AE}" pid="19" name="Invited_Teachers">
    <vt:lpwstr/>
  </property>
  <property fmtid="{D5CDD505-2E9C-101B-9397-08002B2CF9AE}" pid="20" name="NotebookType">
    <vt:lpwstr/>
  </property>
  <property fmtid="{D5CDD505-2E9C-101B-9397-08002B2CF9AE}" pid="21" name="CultureName">
    <vt:lpwstr/>
  </property>
  <property fmtid="{D5CDD505-2E9C-101B-9397-08002B2CF9AE}" pid="22" name="TeamsChannelId">
    <vt:lpwstr/>
  </property>
</Properties>
</file>